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8" r:id="rId2"/>
    <p:sldId id="262" r:id="rId3"/>
    <p:sldId id="265" r:id="rId4"/>
    <p:sldId id="268" r:id="rId5"/>
    <p:sldId id="269" r:id="rId6"/>
    <p:sldId id="274" r:id="rId7"/>
    <p:sldId id="273" r:id="rId8"/>
    <p:sldId id="270" r:id="rId9"/>
    <p:sldId id="275" r:id="rId10"/>
    <p:sldId id="277" r:id="rId11"/>
    <p:sldId id="272" r:id="rId12"/>
    <p:sldId id="264" r:id="rId13"/>
  </p:sldIdLst>
  <p:sldSz cx="12192000" cy="6858000"/>
  <p:notesSz cx="6858000" cy="9144000"/>
  <p:embeddedFontLst>
    <p:embeddedFont>
      <p:font typeface="Libre Franklin" pitchFamily="2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C6E54-ED0E-2561-356D-CF00C5B24A9F}" v="332" dt="2021-08-30T18:21:40.076"/>
    <p1510:client id="{8B885AFD-036B-4DEE-A84A-76AA38F6AD49}" v="4" dt="2021-08-27T14:00:1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5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Cazar" userId="ad27fce5-be9b-4ee1-ac63-271d2e94f68a" providerId="ADAL" clId="{8B885AFD-036B-4DEE-A84A-76AA38F6AD49}"/>
    <pc:docChg chg="undo redo custSel modSld sldOrd">
      <pc:chgData name="Dennis Cazar" userId="ad27fce5-be9b-4ee1-ac63-271d2e94f68a" providerId="ADAL" clId="{8B885AFD-036B-4DEE-A84A-76AA38F6AD49}" dt="2021-08-27T14:00:17.157" v="5785" actId="1076"/>
      <pc:docMkLst>
        <pc:docMk/>
      </pc:docMkLst>
      <pc:sldChg chg="addSp delSp modSp mod">
        <pc:chgData name="Dennis Cazar" userId="ad27fce5-be9b-4ee1-ac63-271d2e94f68a" providerId="ADAL" clId="{8B885AFD-036B-4DEE-A84A-76AA38F6AD49}" dt="2021-08-27T12:32:07.823" v="2775" actId="1076"/>
        <pc:sldMkLst>
          <pc:docMk/>
          <pc:sldMk cId="0" sldId="258"/>
        </pc:sldMkLst>
        <pc:spChg chg="add mod">
          <ac:chgData name="Dennis Cazar" userId="ad27fce5-be9b-4ee1-ac63-271d2e94f68a" providerId="ADAL" clId="{8B885AFD-036B-4DEE-A84A-76AA38F6AD49}" dt="2021-08-27T12:32:07.823" v="2775" actId="1076"/>
          <ac:spMkLst>
            <pc:docMk/>
            <pc:sldMk cId="0" sldId="258"/>
            <ac:spMk id="7" creationId="{D63698E1-D9D7-4603-A5CB-F7CD5B743C8E}"/>
          </ac:spMkLst>
        </pc:spChg>
        <pc:spChg chg="mod">
          <ac:chgData name="Dennis Cazar" userId="ad27fce5-be9b-4ee1-ac63-271d2e94f68a" providerId="ADAL" clId="{8B885AFD-036B-4DEE-A84A-76AA38F6AD49}" dt="2021-08-27T12:31:55.905" v="2773" actId="14100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0:35:45.258" v="63" actId="20577"/>
          <ac:spMkLst>
            <pc:docMk/>
            <pc:sldMk cId="0" sldId="258"/>
            <ac:spMk id="208" creationId="{00000000-0000-0000-0000-000000000000}"/>
          </ac:spMkLst>
        </pc:spChg>
        <pc:picChg chg="add del mod">
          <ac:chgData name="Dennis Cazar" userId="ad27fce5-be9b-4ee1-ac63-271d2e94f68a" providerId="ADAL" clId="{8B885AFD-036B-4DEE-A84A-76AA38F6AD49}" dt="2021-08-27T10:39:24.571" v="130" actId="478"/>
          <ac:picMkLst>
            <pc:docMk/>
            <pc:sldMk cId="0" sldId="258"/>
            <ac:picMk id="3" creationId="{AF8E1105-3FDD-4831-AC30-AF56CDC7FD6F}"/>
          </ac:picMkLst>
        </pc:picChg>
        <pc:picChg chg="del">
          <ac:chgData name="Dennis Cazar" userId="ad27fce5-be9b-4ee1-ac63-271d2e94f68a" providerId="ADAL" clId="{8B885AFD-036B-4DEE-A84A-76AA38F6AD49}" dt="2021-08-27T10:37:41.065" v="119" actId="478"/>
          <ac:picMkLst>
            <pc:docMk/>
            <pc:sldMk cId="0" sldId="258"/>
            <ac:picMk id="5" creationId="{D804BD56-D9D0-AC48-9F5A-8C3CF3103B18}"/>
          </ac:picMkLst>
        </pc:picChg>
        <pc:picChg chg="add mod">
          <ac:chgData name="Dennis Cazar" userId="ad27fce5-be9b-4ee1-ac63-271d2e94f68a" providerId="ADAL" clId="{8B885AFD-036B-4DEE-A84A-76AA38F6AD49}" dt="2021-08-27T12:29:46.771" v="2690" actId="1038"/>
          <ac:picMkLst>
            <pc:docMk/>
            <pc:sldMk cId="0" sldId="258"/>
            <ac:picMk id="6" creationId="{271538E7-349D-4ECC-AADF-1982CCF91017}"/>
          </ac:picMkLst>
        </pc:picChg>
      </pc:sldChg>
      <pc:sldChg chg="addSp delSp modSp mod">
        <pc:chgData name="Dennis Cazar" userId="ad27fce5-be9b-4ee1-ac63-271d2e94f68a" providerId="ADAL" clId="{8B885AFD-036B-4DEE-A84A-76AA38F6AD49}" dt="2021-08-27T12:24:48.657" v="2524" actId="14100"/>
        <pc:sldMkLst>
          <pc:docMk/>
          <pc:sldMk cId="0" sldId="262"/>
        </pc:sldMkLst>
        <pc:spChg chg="add mod">
          <ac:chgData name="Dennis Cazar" userId="ad27fce5-be9b-4ee1-ac63-271d2e94f68a" providerId="ADAL" clId="{8B885AFD-036B-4DEE-A84A-76AA38F6AD49}" dt="2021-08-27T12:24:48.657" v="2524" actId="14100"/>
          <ac:spMkLst>
            <pc:docMk/>
            <pc:sldMk cId="0" sldId="262"/>
            <ac:spMk id="2" creationId="{787B8965-380D-431A-BA56-4F7151998105}"/>
          </ac:spMkLst>
        </pc:spChg>
        <pc:spChg chg="mod">
          <ac:chgData name="Dennis Cazar" userId="ad27fce5-be9b-4ee1-ac63-271d2e94f68a" providerId="ADAL" clId="{8B885AFD-036B-4DEE-A84A-76AA38F6AD49}" dt="2021-08-27T11:25:12.370" v="1200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1:28:24.647" v="1275" actId="20577"/>
          <ac:spMkLst>
            <pc:docMk/>
            <pc:sldMk cId="0" sldId="262"/>
            <ac:spMk id="5" creationId="{00000000-0000-0000-0000-000000000000}"/>
          </ac:spMkLst>
        </pc:spChg>
        <pc:spChg chg="del">
          <ac:chgData name="Dennis Cazar" userId="ad27fce5-be9b-4ee1-ac63-271d2e94f68a" providerId="ADAL" clId="{8B885AFD-036B-4DEE-A84A-76AA38F6AD49}" dt="2021-08-27T12:23:46.460" v="2502" actId="478"/>
          <ac:spMkLst>
            <pc:docMk/>
            <pc:sldMk cId="0" sldId="262"/>
            <ac:spMk id="10" creationId="{00000000-0000-0000-0000-000000000000}"/>
          </ac:spMkLst>
        </pc:spChg>
        <pc:picChg chg="mod">
          <ac:chgData name="Dennis Cazar" userId="ad27fce5-be9b-4ee1-ac63-271d2e94f68a" providerId="ADAL" clId="{8B885AFD-036B-4DEE-A84A-76AA38F6AD49}" dt="2021-08-27T12:24:03.859" v="2506" actId="1076"/>
          <ac:picMkLst>
            <pc:docMk/>
            <pc:sldMk cId="0" sldId="262"/>
            <ac:picMk id="9" creationId="{00000000-0000-0000-0000-000000000000}"/>
          </ac:picMkLst>
        </pc:picChg>
      </pc:sldChg>
      <pc:sldChg chg="addSp modSp mod">
        <pc:chgData name="Dennis Cazar" userId="ad27fce5-be9b-4ee1-ac63-271d2e94f68a" providerId="ADAL" clId="{8B885AFD-036B-4DEE-A84A-76AA38F6AD49}" dt="2021-08-27T12:25:07.068" v="2527" actId="122"/>
        <pc:sldMkLst>
          <pc:docMk/>
          <pc:sldMk cId="3466661319" sldId="265"/>
        </pc:sldMkLst>
        <pc:spChg chg="mod">
          <ac:chgData name="Dennis Cazar" userId="ad27fce5-be9b-4ee1-ac63-271d2e94f68a" providerId="ADAL" clId="{8B885AFD-036B-4DEE-A84A-76AA38F6AD49}" dt="2021-08-27T11:24:44.471" v="1176" actId="20577"/>
          <ac:spMkLst>
            <pc:docMk/>
            <pc:sldMk cId="3466661319" sldId="265"/>
            <ac:spMk id="4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2:20:53.170" v="2342" actId="14100"/>
          <ac:spMkLst>
            <pc:docMk/>
            <pc:sldMk cId="3466661319" sldId="265"/>
            <ac:spMk id="5" creationId="{00000000-0000-0000-0000-000000000000}"/>
          </ac:spMkLst>
        </pc:spChg>
        <pc:spChg chg="add mod">
          <ac:chgData name="Dennis Cazar" userId="ad27fce5-be9b-4ee1-ac63-271d2e94f68a" providerId="ADAL" clId="{8B885AFD-036B-4DEE-A84A-76AA38F6AD49}" dt="2021-08-27T12:25:07.068" v="2527" actId="122"/>
          <ac:spMkLst>
            <pc:docMk/>
            <pc:sldMk cId="3466661319" sldId="265"/>
            <ac:spMk id="7" creationId="{FAFEDE36-CC4E-46CF-A625-F5BDD146C681}"/>
          </ac:spMkLst>
        </pc:spChg>
        <pc:picChg chg="mod">
          <ac:chgData name="Dennis Cazar" userId="ad27fce5-be9b-4ee1-ac63-271d2e94f68a" providerId="ADAL" clId="{8B885AFD-036B-4DEE-A84A-76AA38F6AD49}" dt="2021-08-27T12:20:58.377" v="2343" actId="14100"/>
          <ac:picMkLst>
            <pc:docMk/>
            <pc:sldMk cId="3466661319" sldId="265"/>
            <ac:picMk id="6" creationId="{00000000-0000-0000-0000-000000000000}"/>
          </ac:picMkLst>
        </pc:picChg>
      </pc:sldChg>
      <pc:sldChg chg="ord">
        <pc:chgData name="Dennis Cazar" userId="ad27fce5-be9b-4ee1-ac63-271d2e94f68a" providerId="ADAL" clId="{8B885AFD-036B-4DEE-A84A-76AA38F6AD49}" dt="2021-08-27T12:26:15.376" v="2529"/>
        <pc:sldMkLst>
          <pc:docMk/>
          <pc:sldMk cId="937488264" sldId="266"/>
        </pc:sldMkLst>
      </pc:sldChg>
      <pc:sldChg chg="modSp mod">
        <pc:chgData name="Dennis Cazar" userId="ad27fce5-be9b-4ee1-ac63-271d2e94f68a" providerId="ADAL" clId="{8B885AFD-036B-4DEE-A84A-76AA38F6AD49}" dt="2021-08-27T13:19:04.005" v="3349" actId="123"/>
        <pc:sldMkLst>
          <pc:docMk/>
          <pc:sldMk cId="64962522" sldId="268"/>
        </pc:sldMkLst>
        <pc:spChg chg="mod">
          <ac:chgData name="Dennis Cazar" userId="ad27fce5-be9b-4ee1-ac63-271d2e94f68a" providerId="ADAL" clId="{8B885AFD-036B-4DEE-A84A-76AA38F6AD49}" dt="2021-08-27T12:26:38.537" v="2544" actId="20577"/>
          <ac:spMkLst>
            <pc:docMk/>
            <pc:sldMk cId="64962522" sldId="268"/>
            <ac:spMk id="4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3:19:04.005" v="3349" actId="123"/>
          <ac:spMkLst>
            <pc:docMk/>
            <pc:sldMk cId="64962522" sldId="268"/>
            <ac:spMk id="6" creationId="{00000000-0000-0000-0000-000000000000}"/>
          </ac:spMkLst>
        </pc:spChg>
      </pc:sldChg>
      <pc:sldChg chg="modSp mod">
        <pc:chgData name="Dennis Cazar" userId="ad27fce5-be9b-4ee1-ac63-271d2e94f68a" providerId="ADAL" clId="{8B885AFD-036B-4DEE-A84A-76AA38F6AD49}" dt="2021-08-27T13:24:43.072" v="3866" actId="20577"/>
        <pc:sldMkLst>
          <pc:docMk/>
          <pc:sldMk cId="637646870" sldId="269"/>
        </pc:sldMkLst>
        <pc:spChg chg="mod">
          <ac:chgData name="Dennis Cazar" userId="ad27fce5-be9b-4ee1-ac63-271d2e94f68a" providerId="ADAL" clId="{8B885AFD-036B-4DEE-A84A-76AA38F6AD49}" dt="2021-08-27T13:24:43.072" v="3866" actId="20577"/>
          <ac:spMkLst>
            <pc:docMk/>
            <pc:sldMk cId="637646870" sldId="269"/>
            <ac:spMk id="4" creationId="{00000000-0000-0000-0000-000000000000}"/>
          </ac:spMkLst>
        </pc:spChg>
      </pc:sldChg>
      <pc:sldChg chg="modSp mod">
        <pc:chgData name="Dennis Cazar" userId="ad27fce5-be9b-4ee1-ac63-271d2e94f68a" providerId="ADAL" clId="{8B885AFD-036B-4DEE-A84A-76AA38F6AD49}" dt="2021-08-27T13:23:36.661" v="3823" actId="20577"/>
        <pc:sldMkLst>
          <pc:docMk/>
          <pc:sldMk cId="1193781668" sldId="270"/>
        </pc:sldMkLst>
        <pc:spChg chg="mod">
          <ac:chgData name="Dennis Cazar" userId="ad27fce5-be9b-4ee1-ac63-271d2e94f68a" providerId="ADAL" clId="{8B885AFD-036B-4DEE-A84A-76AA38F6AD49}" dt="2021-08-27T13:21:53.637" v="3636" actId="20577"/>
          <ac:spMkLst>
            <pc:docMk/>
            <pc:sldMk cId="1193781668" sldId="270"/>
            <ac:spMk id="5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3:23:36.661" v="3823" actId="20577"/>
          <ac:spMkLst>
            <pc:docMk/>
            <pc:sldMk cId="1193781668" sldId="270"/>
            <ac:spMk id="6" creationId="{00000000-0000-0000-0000-000000000000}"/>
          </ac:spMkLst>
        </pc:spChg>
      </pc:sldChg>
      <pc:sldChg chg="modSp mod ord">
        <pc:chgData name="Dennis Cazar" userId="ad27fce5-be9b-4ee1-ac63-271d2e94f68a" providerId="ADAL" clId="{8B885AFD-036B-4DEE-A84A-76AA38F6AD49}" dt="2021-08-27T13:33:50.675" v="4524" actId="113"/>
        <pc:sldMkLst>
          <pc:docMk/>
          <pc:sldMk cId="3912625633" sldId="273"/>
        </pc:sldMkLst>
        <pc:spChg chg="mod">
          <ac:chgData name="Dennis Cazar" userId="ad27fce5-be9b-4ee1-ac63-271d2e94f68a" providerId="ADAL" clId="{8B885AFD-036B-4DEE-A84A-76AA38F6AD49}" dt="2021-08-27T13:33:50.675" v="4524" actId="113"/>
          <ac:spMkLst>
            <pc:docMk/>
            <pc:sldMk cId="3912625633" sldId="273"/>
            <ac:spMk id="3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3:25:40.007" v="3922" actId="20577"/>
          <ac:spMkLst>
            <pc:docMk/>
            <pc:sldMk cId="3912625633" sldId="273"/>
            <ac:spMk id="4" creationId="{00000000-0000-0000-0000-000000000000}"/>
          </ac:spMkLst>
        </pc:spChg>
        <pc:picChg chg="mod">
          <ac:chgData name="Dennis Cazar" userId="ad27fce5-be9b-4ee1-ac63-271d2e94f68a" providerId="ADAL" clId="{8B885AFD-036B-4DEE-A84A-76AA38F6AD49}" dt="2021-08-27T13:31:06.328" v="4420" actId="1076"/>
          <ac:picMkLst>
            <pc:docMk/>
            <pc:sldMk cId="3912625633" sldId="273"/>
            <ac:picMk id="8" creationId="{00000000-0000-0000-0000-000000000000}"/>
          </ac:picMkLst>
        </pc:picChg>
        <pc:picChg chg="mod">
          <ac:chgData name="Dennis Cazar" userId="ad27fce5-be9b-4ee1-ac63-271d2e94f68a" providerId="ADAL" clId="{8B885AFD-036B-4DEE-A84A-76AA38F6AD49}" dt="2021-08-27T13:31:01.686" v="4419" actId="1076"/>
          <ac:picMkLst>
            <pc:docMk/>
            <pc:sldMk cId="3912625633" sldId="273"/>
            <ac:picMk id="9" creationId="{00000000-0000-0000-0000-000000000000}"/>
          </ac:picMkLst>
        </pc:picChg>
      </pc:sldChg>
      <pc:sldChg chg="delSp modSp mod">
        <pc:chgData name="Dennis Cazar" userId="ad27fce5-be9b-4ee1-ac63-271d2e94f68a" providerId="ADAL" clId="{8B885AFD-036B-4DEE-A84A-76AA38F6AD49}" dt="2021-08-27T13:25:20.402" v="3899" actId="1035"/>
        <pc:sldMkLst>
          <pc:docMk/>
          <pc:sldMk cId="1259252638" sldId="274"/>
        </pc:sldMkLst>
        <pc:spChg chg="mod">
          <ac:chgData name="Dennis Cazar" userId="ad27fce5-be9b-4ee1-ac63-271d2e94f68a" providerId="ADAL" clId="{8B885AFD-036B-4DEE-A84A-76AA38F6AD49}" dt="2021-08-27T13:25:00.199" v="3882"/>
          <ac:spMkLst>
            <pc:docMk/>
            <pc:sldMk cId="1259252638" sldId="274"/>
            <ac:spMk id="4" creationId="{00000000-0000-0000-0000-000000000000}"/>
          </ac:spMkLst>
        </pc:spChg>
        <pc:spChg chg="del mod">
          <ac:chgData name="Dennis Cazar" userId="ad27fce5-be9b-4ee1-ac63-271d2e94f68a" providerId="ADAL" clId="{8B885AFD-036B-4DEE-A84A-76AA38F6AD49}" dt="2021-08-27T13:25:14.762" v="3884" actId="478"/>
          <ac:spMkLst>
            <pc:docMk/>
            <pc:sldMk cId="1259252638" sldId="274"/>
            <ac:spMk id="6" creationId="{00000000-0000-0000-0000-000000000000}"/>
          </ac:spMkLst>
        </pc:spChg>
        <pc:picChg chg="mod">
          <ac:chgData name="Dennis Cazar" userId="ad27fce5-be9b-4ee1-ac63-271d2e94f68a" providerId="ADAL" clId="{8B885AFD-036B-4DEE-A84A-76AA38F6AD49}" dt="2021-08-27T13:25:20.402" v="3899" actId="1035"/>
          <ac:picMkLst>
            <pc:docMk/>
            <pc:sldMk cId="1259252638" sldId="274"/>
            <ac:picMk id="3" creationId="{00000000-0000-0000-0000-000000000000}"/>
          </ac:picMkLst>
        </pc:picChg>
      </pc:sldChg>
      <pc:sldChg chg="modSp mod ord">
        <pc:chgData name="Dennis Cazar" userId="ad27fce5-be9b-4ee1-ac63-271d2e94f68a" providerId="ADAL" clId="{8B885AFD-036B-4DEE-A84A-76AA38F6AD49}" dt="2021-08-27T13:34:33.420" v="4561" actId="20577"/>
        <pc:sldMkLst>
          <pc:docMk/>
          <pc:sldMk cId="936016037" sldId="275"/>
        </pc:sldMkLst>
        <pc:spChg chg="mod">
          <ac:chgData name="Dennis Cazar" userId="ad27fce5-be9b-4ee1-ac63-271d2e94f68a" providerId="ADAL" clId="{8B885AFD-036B-4DEE-A84A-76AA38F6AD49}" dt="2021-08-27T13:34:33.420" v="4561" actId="20577"/>
          <ac:spMkLst>
            <pc:docMk/>
            <pc:sldMk cId="936016037" sldId="275"/>
            <ac:spMk id="4" creationId="{00000000-0000-0000-0000-000000000000}"/>
          </ac:spMkLst>
        </pc:spChg>
      </pc:sldChg>
      <pc:sldChg chg="addSp delSp modSp mod ord">
        <pc:chgData name="Dennis Cazar" userId="ad27fce5-be9b-4ee1-ac63-271d2e94f68a" providerId="ADAL" clId="{8B885AFD-036B-4DEE-A84A-76AA38F6AD49}" dt="2021-08-27T14:00:17.157" v="5785" actId="1076"/>
        <pc:sldMkLst>
          <pc:docMk/>
          <pc:sldMk cId="2618581691" sldId="277"/>
        </pc:sldMkLst>
        <pc:spChg chg="mod">
          <ac:chgData name="Dennis Cazar" userId="ad27fce5-be9b-4ee1-ac63-271d2e94f68a" providerId="ADAL" clId="{8B885AFD-036B-4DEE-A84A-76AA38F6AD49}" dt="2021-08-27T13:38:19.133" v="4610" actId="20577"/>
          <ac:spMkLst>
            <pc:docMk/>
            <pc:sldMk cId="2618581691" sldId="277"/>
            <ac:spMk id="4" creationId="{00000000-0000-0000-0000-000000000000}"/>
          </ac:spMkLst>
        </pc:spChg>
        <pc:spChg chg="mod">
          <ac:chgData name="Dennis Cazar" userId="ad27fce5-be9b-4ee1-ac63-271d2e94f68a" providerId="ADAL" clId="{8B885AFD-036B-4DEE-A84A-76AA38F6AD49}" dt="2021-08-27T13:59:51.957" v="5783" actId="20577"/>
          <ac:spMkLst>
            <pc:docMk/>
            <pc:sldMk cId="2618581691" sldId="277"/>
            <ac:spMk id="7" creationId="{00000000-0000-0000-0000-000000000000}"/>
          </ac:spMkLst>
        </pc:spChg>
        <pc:picChg chg="del">
          <ac:chgData name="Dennis Cazar" userId="ad27fce5-be9b-4ee1-ac63-271d2e94f68a" providerId="ADAL" clId="{8B885AFD-036B-4DEE-A84A-76AA38F6AD49}" dt="2021-08-27T13:38:26.693" v="4612" actId="478"/>
          <ac:picMkLst>
            <pc:docMk/>
            <pc:sldMk cId="2618581691" sldId="277"/>
            <ac:picMk id="2" creationId="{00000000-0000-0000-0000-000000000000}"/>
          </ac:picMkLst>
        </pc:picChg>
        <pc:picChg chg="del">
          <ac:chgData name="Dennis Cazar" userId="ad27fce5-be9b-4ee1-ac63-271d2e94f68a" providerId="ADAL" clId="{8B885AFD-036B-4DEE-A84A-76AA38F6AD49}" dt="2021-08-27T13:38:23.905" v="4611" actId="478"/>
          <ac:picMkLst>
            <pc:docMk/>
            <pc:sldMk cId="2618581691" sldId="277"/>
            <ac:picMk id="3" creationId="{00000000-0000-0000-0000-000000000000}"/>
          </ac:picMkLst>
        </pc:picChg>
        <pc:picChg chg="add mod">
          <ac:chgData name="Dennis Cazar" userId="ad27fce5-be9b-4ee1-ac63-271d2e94f68a" providerId="ADAL" clId="{8B885AFD-036B-4DEE-A84A-76AA38F6AD49}" dt="2021-08-27T14:00:17.157" v="5785" actId="1076"/>
          <ac:picMkLst>
            <pc:docMk/>
            <pc:sldMk cId="2618581691" sldId="277"/>
            <ac:picMk id="6" creationId="{E1AE2727-85CE-464F-98B1-B6BA067F0ABC}"/>
          </ac:picMkLst>
        </pc:picChg>
      </pc:sldChg>
    </pc:docChg>
  </pc:docChgLst>
  <pc:docChgLst>
    <pc:chgData name="Dennis Cazar" userId="S::dcazar@usfq.edu.ec::ad27fce5-be9b-4ee1-ac63-271d2e94f68a" providerId="AD" clId="Web-{336C6E54-ED0E-2561-356D-CF00C5B24A9F}"/>
    <pc:docChg chg="mod delSld modSld modMainMaster">
      <pc:chgData name="Dennis Cazar" userId="S::dcazar@usfq.edu.ec::ad27fce5-be9b-4ee1-ac63-271d2e94f68a" providerId="AD" clId="Web-{336C6E54-ED0E-2561-356D-CF00C5B24A9F}" dt="2021-08-30T18:21:40.076" v="242" actId="20577"/>
      <pc:docMkLst>
        <pc:docMk/>
      </pc:docMkLst>
      <pc:sldChg chg="modSp">
        <pc:chgData name="Dennis Cazar" userId="S::dcazar@usfq.edu.ec::ad27fce5-be9b-4ee1-ac63-271d2e94f68a" providerId="AD" clId="Web-{336C6E54-ED0E-2561-356D-CF00C5B24A9F}" dt="2021-08-30T16:12:28.220" v="184" actId="1076"/>
        <pc:sldMkLst>
          <pc:docMk/>
          <pc:sldMk cId="0" sldId="258"/>
        </pc:sldMkLst>
        <pc:spChg chg="mod">
          <ac:chgData name="Dennis Cazar" userId="S::dcazar@usfq.edu.ec::ad27fce5-be9b-4ee1-ac63-271d2e94f68a" providerId="AD" clId="Web-{336C6E54-ED0E-2561-356D-CF00C5B24A9F}" dt="2021-08-30T16:12:01.626" v="181" actId="1076"/>
          <ac:spMkLst>
            <pc:docMk/>
            <pc:sldMk cId="0" sldId="258"/>
            <ac:spMk id="7" creationId="{D63698E1-D9D7-4603-A5CB-F7CD5B743C8E}"/>
          </ac:spMkLst>
        </pc:spChg>
        <pc:spChg chg="mod">
          <ac:chgData name="Dennis Cazar" userId="S::dcazar@usfq.edu.ec::ad27fce5-be9b-4ee1-ac63-271d2e94f68a" providerId="AD" clId="Web-{336C6E54-ED0E-2561-356D-CF00C5B24A9F}" dt="2021-08-30T16:12:28.220" v="184" actId="1076"/>
          <ac:spMkLst>
            <pc:docMk/>
            <pc:sldMk cId="0" sldId="258"/>
            <ac:spMk id="206" creationId="{00000000-0000-0000-0000-000000000000}"/>
          </ac:spMkLst>
        </pc:spChg>
        <pc:spChg chg="mod">
          <ac:chgData name="Dennis Cazar" userId="S::dcazar@usfq.edu.ec::ad27fce5-be9b-4ee1-ac63-271d2e94f68a" providerId="AD" clId="Web-{336C6E54-ED0E-2561-356D-CF00C5B24A9F}" dt="2021-08-30T16:12:11.735" v="182" actId="1076"/>
          <ac:spMkLst>
            <pc:docMk/>
            <pc:sldMk cId="0" sldId="258"/>
            <ac:spMk id="207" creationId="{00000000-0000-0000-0000-000000000000}"/>
          </ac:spMkLst>
        </pc:spChg>
        <pc:spChg chg="mod">
          <ac:chgData name="Dennis Cazar" userId="S::dcazar@usfq.edu.ec::ad27fce5-be9b-4ee1-ac63-271d2e94f68a" providerId="AD" clId="Web-{336C6E54-ED0E-2561-356D-CF00C5B24A9F}" dt="2021-08-30T16:12:22.689" v="183" actId="1076"/>
          <ac:spMkLst>
            <pc:docMk/>
            <pc:sldMk cId="0" sldId="258"/>
            <ac:spMk id="208" creationId="{00000000-0000-0000-0000-000000000000}"/>
          </ac:spMkLst>
        </pc:spChg>
      </pc:sldChg>
      <pc:sldChg chg="modSp">
        <pc:chgData name="Dennis Cazar" userId="S::dcazar@usfq.edu.ec::ad27fce5-be9b-4ee1-ac63-271d2e94f68a" providerId="AD" clId="Web-{336C6E54-ED0E-2561-356D-CF00C5B24A9F}" dt="2021-08-30T16:06:32.677" v="89" actId="20577"/>
        <pc:sldMkLst>
          <pc:docMk/>
          <pc:sldMk cId="0" sldId="262"/>
        </pc:sldMkLst>
        <pc:spChg chg="mod">
          <ac:chgData name="Dennis Cazar" userId="S::dcazar@usfq.edu.ec::ad27fce5-be9b-4ee1-ac63-271d2e94f68a" providerId="AD" clId="Web-{336C6E54-ED0E-2561-356D-CF00C5B24A9F}" dt="2021-08-30T16:06:32.677" v="89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Dennis Cazar" userId="S::dcazar@usfq.edu.ec::ad27fce5-be9b-4ee1-ac63-271d2e94f68a" providerId="AD" clId="Web-{336C6E54-ED0E-2561-356D-CF00C5B24A9F}" dt="2021-08-30T15:51:19.990" v="1" actId="20577"/>
          <ac:spMkLst>
            <pc:docMk/>
            <pc:sldMk cId="0" sldId="262"/>
            <ac:spMk id="5" creationId="{00000000-0000-0000-0000-000000000000}"/>
          </ac:spMkLst>
        </pc:spChg>
      </pc:sldChg>
      <pc:sldChg chg="addSp modSp">
        <pc:chgData name="Dennis Cazar" userId="S::dcazar@usfq.edu.ec::ad27fce5-be9b-4ee1-ac63-271d2e94f68a" providerId="AD" clId="Web-{336C6E54-ED0E-2561-356D-CF00C5B24A9F}" dt="2021-08-30T16:10:44.607" v="172" actId="1076"/>
        <pc:sldMkLst>
          <pc:docMk/>
          <pc:sldMk cId="0" sldId="264"/>
        </pc:sldMkLst>
        <pc:spChg chg="add mod">
          <ac:chgData name="Dennis Cazar" userId="S::dcazar@usfq.edu.ec::ad27fce5-be9b-4ee1-ac63-271d2e94f68a" providerId="AD" clId="Web-{336C6E54-ED0E-2561-356D-CF00C5B24A9F}" dt="2021-08-30T16:10:44.607" v="172" actId="1076"/>
          <ac:spMkLst>
            <pc:docMk/>
            <pc:sldMk cId="0" sldId="264"/>
            <ac:spMk id="2" creationId="{3A0167DC-5DA1-463A-A528-0CF0260D53FD}"/>
          </ac:spMkLst>
        </pc:spChg>
      </pc:sldChg>
      <pc:sldChg chg="modSp">
        <pc:chgData name="Dennis Cazar" userId="S::dcazar@usfq.edu.ec::ad27fce5-be9b-4ee1-ac63-271d2e94f68a" providerId="AD" clId="Web-{336C6E54-ED0E-2561-356D-CF00C5B24A9F}" dt="2021-08-30T15:51:43.022" v="3" actId="20577"/>
        <pc:sldMkLst>
          <pc:docMk/>
          <pc:sldMk cId="3466661319" sldId="265"/>
        </pc:sldMkLst>
        <pc:spChg chg="mod">
          <ac:chgData name="Dennis Cazar" userId="S::dcazar@usfq.edu.ec::ad27fce5-be9b-4ee1-ac63-271d2e94f68a" providerId="AD" clId="Web-{336C6E54-ED0E-2561-356D-CF00C5B24A9F}" dt="2021-08-30T15:51:43.022" v="3" actId="20577"/>
          <ac:spMkLst>
            <pc:docMk/>
            <pc:sldMk cId="3466661319" sldId="265"/>
            <ac:spMk id="5" creationId="{00000000-0000-0000-0000-000000000000}"/>
          </ac:spMkLst>
        </pc:spChg>
      </pc:sldChg>
      <pc:sldChg chg="del">
        <pc:chgData name="Dennis Cazar" userId="S::dcazar@usfq.edu.ec::ad27fce5-be9b-4ee1-ac63-271d2e94f68a" providerId="AD" clId="Web-{336C6E54-ED0E-2561-356D-CF00C5B24A9F}" dt="2021-08-30T16:04:52.517" v="67"/>
        <pc:sldMkLst>
          <pc:docMk/>
          <pc:sldMk cId="937488264" sldId="266"/>
        </pc:sldMkLst>
      </pc:sldChg>
      <pc:sldChg chg="addSp modSp">
        <pc:chgData name="Dennis Cazar" userId="S::dcazar@usfq.edu.ec::ad27fce5-be9b-4ee1-ac63-271d2e94f68a" providerId="AD" clId="Web-{336C6E54-ED0E-2561-356D-CF00C5B24A9F}" dt="2021-08-30T16:14:59.897" v="236" actId="1076"/>
        <pc:sldMkLst>
          <pc:docMk/>
          <pc:sldMk cId="64962522" sldId="268"/>
        </pc:sldMkLst>
        <pc:spChg chg="add mod">
          <ac:chgData name="Dennis Cazar" userId="S::dcazar@usfq.edu.ec::ad27fce5-be9b-4ee1-ac63-271d2e94f68a" providerId="AD" clId="Web-{336C6E54-ED0E-2561-356D-CF00C5B24A9F}" dt="2021-08-30T16:14:59.897" v="236" actId="1076"/>
          <ac:spMkLst>
            <pc:docMk/>
            <pc:sldMk cId="64962522" sldId="268"/>
            <ac:spMk id="2" creationId="{C79ECBC6-2DA8-49FA-A61A-1287525F89BA}"/>
          </ac:spMkLst>
        </pc:spChg>
        <pc:spChg chg="mod">
          <ac:chgData name="Dennis Cazar" userId="S::dcazar@usfq.edu.ec::ad27fce5-be9b-4ee1-ac63-271d2e94f68a" providerId="AD" clId="Web-{336C6E54-ED0E-2561-356D-CF00C5B24A9F}" dt="2021-08-30T15:52:07.085" v="5" actId="20577"/>
          <ac:spMkLst>
            <pc:docMk/>
            <pc:sldMk cId="64962522" sldId="268"/>
            <ac:spMk id="6" creationId="{00000000-0000-0000-0000-000000000000}"/>
          </ac:spMkLst>
        </pc:spChg>
        <pc:picChg chg="mod">
          <ac:chgData name="Dennis Cazar" userId="S::dcazar@usfq.edu.ec::ad27fce5-be9b-4ee1-ac63-271d2e94f68a" providerId="AD" clId="Web-{336C6E54-ED0E-2561-356D-CF00C5B24A9F}" dt="2021-08-30T16:13:06.097" v="185" actId="1076"/>
          <ac:picMkLst>
            <pc:docMk/>
            <pc:sldMk cId="64962522" sldId="268"/>
            <ac:picMk id="7" creationId="{00000000-0000-0000-0000-000000000000}"/>
          </ac:picMkLst>
        </pc:picChg>
      </pc:sldChg>
      <pc:sldChg chg="modSp">
        <pc:chgData name="Dennis Cazar" userId="S::dcazar@usfq.edu.ec::ad27fce5-be9b-4ee1-ac63-271d2e94f68a" providerId="AD" clId="Web-{336C6E54-ED0E-2561-356D-CF00C5B24A9F}" dt="2021-08-30T16:07:01.209" v="93" actId="20577"/>
        <pc:sldMkLst>
          <pc:docMk/>
          <pc:sldMk cId="637646870" sldId="269"/>
        </pc:sldMkLst>
        <pc:spChg chg="mod">
          <ac:chgData name="Dennis Cazar" userId="S::dcazar@usfq.edu.ec::ad27fce5-be9b-4ee1-ac63-271d2e94f68a" providerId="AD" clId="Web-{336C6E54-ED0E-2561-356D-CF00C5B24A9F}" dt="2021-08-30T16:07:01.209" v="93" actId="20577"/>
          <ac:spMkLst>
            <pc:docMk/>
            <pc:sldMk cId="637646870" sldId="269"/>
            <ac:spMk id="4" creationId="{00000000-0000-0000-0000-000000000000}"/>
          </ac:spMkLst>
        </pc:spChg>
      </pc:sldChg>
      <pc:sldChg chg="modSp">
        <pc:chgData name="Dennis Cazar" userId="S::dcazar@usfq.edu.ec::ad27fce5-be9b-4ee1-ac63-271d2e94f68a" providerId="AD" clId="Web-{336C6E54-ED0E-2561-356D-CF00C5B24A9F}" dt="2021-08-30T16:07:35.585" v="105" actId="20577"/>
        <pc:sldMkLst>
          <pc:docMk/>
          <pc:sldMk cId="1193781668" sldId="270"/>
        </pc:sldMkLst>
        <pc:spChg chg="mod">
          <ac:chgData name="Dennis Cazar" userId="S::dcazar@usfq.edu.ec::ad27fce5-be9b-4ee1-ac63-271d2e94f68a" providerId="AD" clId="Web-{336C6E54-ED0E-2561-356D-CF00C5B24A9F}" dt="2021-08-30T16:07:35.585" v="105" actId="20577"/>
          <ac:spMkLst>
            <pc:docMk/>
            <pc:sldMk cId="1193781668" sldId="270"/>
            <ac:spMk id="4" creationId="{00000000-0000-0000-0000-000000000000}"/>
          </ac:spMkLst>
        </pc:spChg>
        <pc:spChg chg="mod">
          <ac:chgData name="Dennis Cazar" userId="S::dcazar@usfq.edu.ec::ad27fce5-be9b-4ee1-ac63-271d2e94f68a" providerId="AD" clId="Web-{336C6E54-ED0E-2561-356D-CF00C5B24A9F}" dt="2021-08-30T16:01:08.728" v="39" actId="14100"/>
          <ac:spMkLst>
            <pc:docMk/>
            <pc:sldMk cId="1193781668" sldId="270"/>
            <ac:spMk id="5" creationId="{00000000-0000-0000-0000-000000000000}"/>
          </ac:spMkLst>
        </pc:spChg>
        <pc:spChg chg="mod">
          <ac:chgData name="Dennis Cazar" userId="S::dcazar@usfq.edu.ec::ad27fce5-be9b-4ee1-ac63-271d2e94f68a" providerId="AD" clId="Web-{336C6E54-ED0E-2561-356D-CF00C5B24A9F}" dt="2021-08-30T16:01:16.197" v="40" actId="1076"/>
          <ac:spMkLst>
            <pc:docMk/>
            <pc:sldMk cId="1193781668" sldId="270"/>
            <ac:spMk id="6" creationId="{00000000-0000-0000-0000-000000000000}"/>
          </ac:spMkLst>
        </pc:spChg>
      </pc:sldChg>
      <pc:sldChg chg="modSp">
        <pc:chgData name="Dennis Cazar" userId="S::dcazar@usfq.edu.ec::ad27fce5-be9b-4ee1-ac63-271d2e94f68a" providerId="AD" clId="Web-{336C6E54-ED0E-2561-356D-CF00C5B24A9F}" dt="2021-08-30T16:08:22.853" v="127" actId="20577"/>
        <pc:sldMkLst>
          <pc:docMk/>
          <pc:sldMk cId="1613053512" sldId="272"/>
        </pc:sldMkLst>
        <pc:spChg chg="mod">
          <ac:chgData name="Dennis Cazar" userId="S::dcazar@usfq.edu.ec::ad27fce5-be9b-4ee1-ac63-271d2e94f68a" providerId="AD" clId="Web-{336C6E54-ED0E-2561-356D-CF00C5B24A9F}" dt="2021-08-30T16:08:22.853" v="127" actId="20577"/>
          <ac:spMkLst>
            <pc:docMk/>
            <pc:sldMk cId="1613053512" sldId="272"/>
            <ac:spMk id="4" creationId="{00000000-0000-0000-0000-000000000000}"/>
          </ac:spMkLst>
        </pc:spChg>
      </pc:sldChg>
      <pc:sldChg chg="modSp">
        <pc:chgData name="Dennis Cazar" userId="S::dcazar@usfq.edu.ec::ad27fce5-be9b-4ee1-ac63-271d2e94f68a" providerId="AD" clId="Web-{336C6E54-ED0E-2561-356D-CF00C5B24A9F}" dt="2021-08-30T15:54:53.341" v="9" actId="20577"/>
        <pc:sldMkLst>
          <pc:docMk/>
          <pc:sldMk cId="3912625633" sldId="273"/>
        </pc:sldMkLst>
        <pc:spChg chg="mod">
          <ac:chgData name="Dennis Cazar" userId="S::dcazar@usfq.edu.ec::ad27fce5-be9b-4ee1-ac63-271d2e94f68a" providerId="AD" clId="Web-{336C6E54-ED0E-2561-356D-CF00C5B24A9F}" dt="2021-08-30T15:54:53.341" v="9" actId="20577"/>
          <ac:spMkLst>
            <pc:docMk/>
            <pc:sldMk cId="3912625633" sldId="273"/>
            <ac:spMk id="3" creationId="{00000000-0000-0000-0000-000000000000}"/>
          </ac:spMkLst>
        </pc:spChg>
      </pc:sldChg>
      <pc:sldChg chg="delSp modSp">
        <pc:chgData name="Dennis Cazar" userId="S::dcazar@usfq.edu.ec::ad27fce5-be9b-4ee1-ac63-271d2e94f68a" providerId="AD" clId="Web-{336C6E54-ED0E-2561-356D-CF00C5B24A9F}" dt="2021-08-30T16:07:48.101" v="109" actId="20577"/>
        <pc:sldMkLst>
          <pc:docMk/>
          <pc:sldMk cId="936016037" sldId="275"/>
        </pc:sldMkLst>
        <pc:spChg chg="mod">
          <ac:chgData name="Dennis Cazar" userId="S::dcazar@usfq.edu.ec::ad27fce5-be9b-4ee1-ac63-271d2e94f68a" providerId="AD" clId="Web-{336C6E54-ED0E-2561-356D-CF00C5B24A9F}" dt="2021-08-30T16:07:48.101" v="109" actId="20577"/>
          <ac:spMkLst>
            <pc:docMk/>
            <pc:sldMk cId="936016037" sldId="275"/>
            <ac:spMk id="4" creationId="{00000000-0000-0000-0000-000000000000}"/>
          </ac:spMkLst>
        </pc:spChg>
        <pc:spChg chg="del">
          <ac:chgData name="Dennis Cazar" userId="S::dcazar@usfq.edu.ec::ad27fce5-be9b-4ee1-ac63-271d2e94f68a" providerId="AD" clId="Web-{336C6E54-ED0E-2561-356D-CF00C5B24A9F}" dt="2021-08-30T15:55:44.217" v="10"/>
          <ac:spMkLst>
            <pc:docMk/>
            <pc:sldMk cId="936016037" sldId="275"/>
            <ac:spMk id="6" creationId="{00000000-0000-0000-0000-000000000000}"/>
          </ac:spMkLst>
        </pc:spChg>
        <pc:picChg chg="mod">
          <ac:chgData name="Dennis Cazar" userId="S::dcazar@usfq.edu.ec::ad27fce5-be9b-4ee1-ac63-271d2e94f68a" providerId="AD" clId="Web-{336C6E54-ED0E-2561-356D-CF00C5B24A9F}" dt="2021-08-30T15:55:54.218" v="11" actId="1076"/>
          <ac:picMkLst>
            <pc:docMk/>
            <pc:sldMk cId="936016037" sldId="275"/>
            <ac:picMk id="5" creationId="{00000000-0000-0000-0000-000000000000}"/>
          </ac:picMkLst>
        </pc:picChg>
      </pc:sldChg>
      <pc:sldChg chg="del">
        <pc:chgData name="Dennis Cazar" userId="S::dcazar@usfq.edu.ec::ad27fce5-be9b-4ee1-ac63-271d2e94f68a" providerId="AD" clId="Web-{336C6E54-ED0E-2561-356D-CF00C5B24A9F}" dt="2021-08-30T16:08:42.603" v="128"/>
        <pc:sldMkLst>
          <pc:docMk/>
          <pc:sldMk cId="3750572101" sldId="276"/>
        </pc:sldMkLst>
      </pc:sldChg>
      <pc:sldChg chg="modSp">
        <pc:chgData name="Dennis Cazar" userId="S::dcazar@usfq.edu.ec::ad27fce5-be9b-4ee1-ac63-271d2e94f68a" providerId="AD" clId="Web-{336C6E54-ED0E-2561-356D-CF00C5B24A9F}" dt="2021-08-30T18:21:40.076" v="242" actId="20577"/>
        <pc:sldMkLst>
          <pc:docMk/>
          <pc:sldMk cId="2618581691" sldId="277"/>
        </pc:sldMkLst>
        <pc:spChg chg="mod">
          <ac:chgData name="Dennis Cazar" userId="S::dcazar@usfq.edu.ec::ad27fce5-be9b-4ee1-ac63-271d2e94f68a" providerId="AD" clId="Web-{336C6E54-ED0E-2561-356D-CF00C5B24A9F}" dt="2021-08-30T18:21:40.076" v="242" actId="20577"/>
          <ac:spMkLst>
            <pc:docMk/>
            <pc:sldMk cId="2618581691" sldId="277"/>
            <ac:spMk id="7" creationId="{00000000-0000-0000-0000-000000000000}"/>
          </ac:spMkLst>
        </pc:spChg>
      </pc:sldChg>
      <pc:sldChg chg="del mod modShow">
        <pc:chgData name="Dennis Cazar" userId="S::dcazar@usfq.edu.ec::ad27fce5-be9b-4ee1-ac63-271d2e94f68a" providerId="AD" clId="Web-{336C6E54-ED0E-2561-356D-CF00C5B24A9F}" dt="2021-08-30T16:04:44.158" v="66"/>
        <pc:sldMkLst>
          <pc:docMk/>
          <pc:sldMk cId="1058050598" sldId="278"/>
        </pc:sldMkLst>
      </pc:sldChg>
      <pc:sldMasterChg chg="mod modSldLayout">
        <pc:chgData name="Dennis Cazar" userId="S::dcazar@usfq.edu.ec::ad27fce5-be9b-4ee1-ac63-271d2e94f68a" providerId="AD" clId="Web-{336C6E54-ED0E-2561-356D-CF00C5B24A9F}" dt="2021-08-30T16:05:56.941" v="88"/>
        <pc:sldMasterMkLst>
          <pc:docMk/>
          <pc:sldMasterMk cId="0" sldId="2147483665"/>
        </pc:sldMasterMkLst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50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54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56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57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58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59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60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61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62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63"/>
          </pc:sldLayoutMkLst>
        </pc:sldLayoutChg>
        <pc:sldLayoutChg chg="mod">
          <pc:chgData name="Dennis Cazar" userId="S::dcazar@usfq.edu.ec::ad27fce5-be9b-4ee1-ac63-271d2e94f68a" providerId="AD" clId="Web-{336C6E54-ED0E-2561-356D-CF00C5B24A9F}" dt="2021-08-30T16:05:56.941" v="88"/>
          <pc:sldLayoutMkLst>
            <pc:docMk/>
            <pc:sldMasterMk cId="0" sldId="2147483665"/>
            <pc:sldLayoutMk cId="0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29207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87256b181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87256b181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42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58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universidades + institutos">
  <p:cSld name="Diapositiva de título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 descr="Imagen que contiene alimentos, plato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6" name="Google Shape;106;p8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Imagen que contiene reloj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1" name="Google Shape;111;p8" descr="Imagen que contiene objeto,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3" name="Google Shape;113;p8" descr="Imagen que contiene señal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0" descr="Imagen que contiene dibuj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0" descr="Imagen que contiene dibujo&#10;&#10;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 descr="Imagen que contiene dibujo&#10;&#10;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 descr="Imagen que contiene dibujo&#10;&#10;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0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/>
          </a:p>
        </p:txBody>
      </p:sp>
      <p:sp>
        <p:nvSpPr>
          <p:cNvPr id="133" name="Google Shape;133;p10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0" descr="Imagen que contiene alimentos, plato&#10;&#10;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838200" y="259617"/>
            <a:ext cx="7262100" cy="13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</a:t>
            </a:r>
            <a:endParaRPr dirty="0"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833165" y="2480785"/>
            <a:ext cx="8676644" cy="13228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Dennis Cazar Ramírez</a:t>
            </a:r>
            <a:r>
              <a:rPr lang="en-US" i="1" baseline="30000" dirty="0"/>
              <a:t>*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representación</a:t>
            </a:r>
            <a:r>
              <a:rPr lang="en-US" i="1" dirty="0"/>
              <a:t> de LA-</a:t>
            </a:r>
            <a:r>
              <a:rPr lang="en-US" i="1" dirty="0" err="1"/>
              <a:t>CoNGA</a:t>
            </a:r>
            <a:r>
              <a:rPr lang="en-US" i="1" dirty="0"/>
              <a:t> physics community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i="1" dirty="0"/>
              <a:t>TICAL 2021 y 5º Encuentro Latinoamericano de e-ciencia</a:t>
            </a:r>
            <a:endParaRPr lang="en-US" i="1" dirty="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2"/>
          </p:nvPr>
        </p:nvSpPr>
        <p:spPr>
          <a:xfrm>
            <a:off x="831850" y="1503601"/>
            <a:ext cx="9266468" cy="9076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Un </a:t>
            </a:r>
            <a:r>
              <a:rPr lang="en-US" dirty="0" err="1"/>
              <a:t>año</a:t>
            </a:r>
            <a:r>
              <a:rPr lang="en-US" dirty="0"/>
              <a:t> </a:t>
            </a:r>
            <a:r>
              <a:rPr lang="en-US" dirty="0" err="1"/>
              <a:t>innovando</a:t>
            </a:r>
            <a:r>
              <a:rPr lang="en-US" dirty="0"/>
              <a:t> la </a:t>
            </a:r>
            <a:r>
              <a:rPr lang="en-US" dirty="0" err="1"/>
              <a:t>educación</a:t>
            </a:r>
            <a:r>
              <a:rPr lang="en-US" dirty="0"/>
              <a:t> superior </a:t>
            </a:r>
            <a:r>
              <a:rPr lang="en-US" dirty="0" err="1"/>
              <a:t>en</a:t>
            </a:r>
            <a:r>
              <a:rPr lang="en-US" dirty="0"/>
              <a:t> América Latina</a:t>
            </a:r>
            <a:endParaRPr dirty="0"/>
          </a:p>
        </p:txBody>
      </p:sp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71538E7-349D-4ECC-AADF-1982CCF9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480" y="3791985"/>
            <a:ext cx="3846412" cy="1108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698E1-D9D7-4603-A5CB-F7CD5B743C8E}"/>
              </a:ext>
            </a:extLst>
          </p:cNvPr>
          <p:cNvSpPr txBox="1"/>
          <p:nvPr/>
        </p:nvSpPr>
        <p:spPr>
          <a:xfrm>
            <a:off x="836763" y="4393559"/>
            <a:ext cx="522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</a:rPr>
              <a:t>* Universidad San Francisco de Quito USFQ – Ecuador</a:t>
            </a:r>
          </a:p>
          <a:p>
            <a:r>
              <a:rPr lang="es-EC" dirty="0">
                <a:solidFill>
                  <a:schemeClr val="bg1"/>
                </a:solidFill>
              </a:rPr>
              <a:t>dcazar@usfq.edu.ec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dirty="0"/>
          </a:p>
        </p:txBody>
      </p:sp>
      <p:sp>
        <p:nvSpPr>
          <p:cNvPr id="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402022" y="1026366"/>
            <a:ext cx="7319060" cy="518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Más de 200 </a:t>
            </a:r>
            <a:r>
              <a:rPr lang="en-US" sz="2000" dirty="0" err="1"/>
              <a:t>participantes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los </a:t>
            </a:r>
            <a:r>
              <a:rPr lang="en-US" sz="2000" dirty="0" err="1"/>
              <a:t>eventos</a:t>
            </a:r>
            <a:r>
              <a:rPr lang="en-US" sz="2000" dirty="0"/>
              <a:t> de </a:t>
            </a:r>
            <a:r>
              <a:rPr lang="en-US" sz="2000" dirty="0" err="1"/>
              <a:t>divulgación</a:t>
            </a:r>
            <a:r>
              <a:rPr lang="en-US" sz="2000" dirty="0"/>
              <a:t> </a:t>
            </a:r>
            <a:r>
              <a:rPr lang="en-US" sz="2000" dirty="0" err="1"/>
              <a:t>científica</a:t>
            </a:r>
            <a:r>
              <a:rPr lang="en-US" sz="2000" dirty="0"/>
              <a:t> “</a:t>
            </a:r>
            <a:r>
              <a:rPr lang="en-US" sz="2000" dirty="0" err="1"/>
              <a:t>Hablemos</a:t>
            </a:r>
            <a:r>
              <a:rPr lang="en-US" sz="2000" dirty="0"/>
              <a:t> de </a:t>
            </a:r>
            <a:r>
              <a:rPr lang="en-US" sz="2000" dirty="0" err="1"/>
              <a:t>Física</a:t>
            </a:r>
            <a:r>
              <a:rPr lang="en-US" sz="2000" dirty="0"/>
              <a:t> Avanzada” (Junio – Julio 2020)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50 </a:t>
            </a:r>
            <a:r>
              <a:rPr lang="en-US" sz="2000" dirty="0" err="1"/>
              <a:t>participantes</a:t>
            </a:r>
            <a:r>
              <a:rPr lang="en-US" sz="2000" dirty="0"/>
              <a:t> </a:t>
            </a:r>
            <a:r>
              <a:rPr lang="en-US" sz="2000" dirty="0" err="1"/>
              <a:t>activos</a:t>
            </a:r>
            <a:r>
              <a:rPr lang="en-US" sz="2000" dirty="0"/>
              <a:t> de 4 </a:t>
            </a:r>
            <a:r>
              <a:rPr lang="en-US" sz="2000" dirty="0" err="1"/>
              <a:t>países</a:t>
            </a:r>
            <a:r>
              <a:rPr lang="en-US" sz="2000" dirty="0"/>
              <a:t> de América Latina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Primeros </a:t>
            </a:r>
            <a:r>
              <a:rPr lang="en-US" sz="2000" err="1"/>
              <a:t>equipos</a:t>
            </a:r>
            <a:r>
              <a:rPr lang="en-US" sz="2000" dirty="0"/>
              <a:t> de </a:t>
            </a:r>
            <a:r>
              <a:rPr lang="en-US" sz="2000" err="1"/>
              <a:t>laboratorio</a:t>
            </a:r>
            <a:r>
              <a:rPr lang="en-US" sz="2000" dirty="0"/>
              <a:t> con </a:t>
            </a:r>
            <a:r>
              <a:rPr lang="en-US" sz="2000" err="1"/>
              <a:t>acceso</a:t>
            </a:r>
            <a:r>
              <a:rPr lang="en-US" sz="2000"/>
              <a:t> remoto </a:t>
            </a:r>
            <a:r>
              <a:rPr lang="en-US" sz="2000" dirty="0"/>
              <a:t>(</a:t>
            </a:r>
            <a:r>
              <a:rPr lang="en-US" sz="2000" err="1"/>
              <a:t>detectores</a:t>
            </a:r>
            <a:r>
              <a:rPr lang="en-US" sz="2000" dirty="0"/>
              <a:t> de </a:t>
            </a:r>
            <a:r>
              <a:rPr lang="en-US" sz="2000" err="1"/>
              <a:t>partículas</a:t>
            </a:r>
            <a:r>
              <a:rPr lang="en-US" sz="2000" dirty="0"/>
              <a:t>)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Plataforma de e-learning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dominio</a:t>
            </a:r>
            <a:r>
              <a:rPr lang="en-US" sz="2000" dirty="0"/>
              <a:t> de RedCLARA con </a:t>
            </a:r>
            <a:r>
              <a:rPr lang="en-US" sz="2000" dirty="0" err="1"/>
              <a:t>acceso</a:t>
            </a:r>
            <a:r>
              <a:rPr lang="en-US" sz="2000" dirty="0"/>
              <a:t> </a:t>
            </a:r>
            <a:r>
              <a:rPr lang="en-US" sz="2000" dirty="0" err="1"/>
              <a:t>abierto</a:t>
            </a:r>
            <a:endParaRPr lang="en-US" sz="20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err="1"/>
              <a:t>Uso</a:t>
            </a:r>
            <a:r>
              <a:rPr lang="en-US" sz="2000" dirty="0"/>
              <a:t> </a:t>
            </a:r>
            <a:r>
              <a:rPr lang="en-US" sz="2000" err="1"/>
              <a:t>Intensivo</a:t>
            </a:r>
            <a:r>
              <a:rPr lang="en-US" sz="2000" dirty="0"/>
              <a:t> de </a:t>
            </a:r>
            <a:r>
              <a:rPr lang="en-US" sz="2000" err="1"/>
              <a:t>recursos</a:t>
            </a:r>
            <a:r>
              <a:rPr lang="en-US" sz="2000" dirty="0"/>
              <a:t> de </a:t>
            </a:r>
            <a:r>
              <a:rPr lang="en-US" sz="2000" err="1"/>
              <a:t>colaboración</a:t>
            </a:r>
            <a:r>
              <a:rPr lang="en-US" sz="2000" dirty="0"/>
              <a:t> </a:t>
            </a:r>
            <a:r>
              <a:rPr lang="en-US" sz="2000" err="1"/>
              <a:t>abiertos</a:t>
            </a:r>
            <a:r>
              <a:rPr lang="en-US" sz="2000" dirty="0"/>
              <a:t> (</a:t>
            </a:r>
            <a:r>
              <a:rPr lang="en-US" sz="2000" err="1"/>
              <a:t>Mattermost</a:t>
            </a:r>
            <a:r>
              <a:rPr lang="en-US" sz="2000" dirty="0"/>
              <a:t>, </a:t>
            </a:r>
            <a:r>
              <a:rPr lang="en-US" sz="2000" err="1"/>
              <a:t>Jupyter</a:t>
            </a:r>
            <a:r>
              <a:rPr lang="en-US" sz="2000"/>
              <a:t>, MiLAB entre </a:t>
            </a:r>
            <a:r>
              <a:rPr lang="en-US" sz="2000" err="1"/>
              <a:t>otros</a:t>
            </a:r>
            <a:r>
              <a:rPr lang="en-US" sz="2000" dirty="0"/>
              <a:t>)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 err="1"/>
              <a:t>Primeras</a:t>
            </a:r>
            <a:r>
              <a:rPr lang="en-US" sz="2000" dirty="0"/>
              <a:t> </a:t>
            </a:r>
            <a:r>
              <a:rPr lang="en-US" sz="2000" dirty="0" err="1"/>
              <a:t>pasantías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fase</a:t>
            </a:r>
            <a:r>
              <a:rPr lang="en-US" sz="2000" dirty="0"/>
              <a:t> de </a:t>
            </a:r>
            <a:r>
              <a:rPr lang="en-US" sz="2000" dirty="0" err="1"/>
              <a:t>definición</a:t>
            </a:r>
            <a:endParaRPr lang="en-US" sz="20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 err="1"/>
              <a:t>Seminarios</a:t>
            </a:r>
            <a:r>
              <a:rPr lang="en-US" sz="2000" dirty="0"/>
              <a:t> </a:t>
            </a:r>
            <a:r>
              <a:rPr lang="en-US" sz="2000" dirty="0" err="1"/>
              <a:t>quincenales</a:t>
            </a:r>
            <a:r>
              <a:rPr lang="en-US" sz="2000" dirty="0"/>
              <a:t> de </a:t>
            </a:r>
            <a:r>
              <a:rPr lang="en-US" sz="2000" dirty="0" err="1"/>
              <a:t>Física</a:t>
            </a:r>
            <a:r>
              <a:rPr lang="en-US" sz="2000" dirty="0"/>
              <a:t> Avanzada (</a:t>
            </a:r>
            <a:r>
              <a:rPr lang="en-US" sz="2000" dirty="0" err="1"/>
              <a:t>Enero</a:t>
            </a:r>
            <a:r>
              <a:rPr lang="en-US" sz="2000" dirty="0"/>
              <a:t> 2021 – </a:t>
            </a:r>
            <a:r>
              <a:rPr lang="en-US" sz="2000" dirty="0" err="1"/>
              <a:t>actualidad</a:t>
            </a:r>
            <a:r>
              <a:rPr lang="en-US" sz="2000" dirty="0"/>
              <a:t>)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 err="1"/>
              <a:t>Participación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Congresos</a:t>
            </a:r>
            <a:r>
              <a:rPr lang="en-US" sz="2000" dirty="0"/>
              <a:t> y </a:t>
            </a:r>
            <a:r>
              <a:rPr lang="en-US" sz="2000" dirty="0" err="1"/>
              <a:t>Seminarios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América y Europa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000" dirty="0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E1AE2727-85CE-464F-98B1-B6BA067F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841" y="1554852"/>
            <a:ext cx="3252612" cy="35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8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ejes</a:t>
            </a:r>
            <a:r>
              <a:rPr lang="en-US" dirty="0"/>
              <a:t> de </a:t>
            </a:r>
            <a:r>
              <a:rPr lang="en-US" dirty="0" err="1"/>
              <a:t>competencias</a:t>
            </a:r>
            <a:endParaRPr dirty="0" err="1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4" y="1247419"/>
            <a:ext cx="11207044" cy="41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5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A0167DC-5DA1-463A-A528-0CF0260D53FD}"/>
              </a:ext>
            </a:extLst>
          </p:cNvPr>
          <p:cNvSpPr txBox="1"/>
          <p:nvPr/>
        </p:nvSpPr>
        <p:spPr>
          <a:xfrm>
            <a:off x="3833446" y="2579077"/>
            <a:ext cx="45251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¡Gracias por 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11887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C" dirty="0"/>
              <a:t>L</a:t>
            </a:r>
            <a:r>
              <a:rPr lang="en-US" dirty="0"/>
              <a:t>A-</a:t>
            </a:r>
            <a:r>
              <a:rPr lang="en-US" dirty="0" err="1"/>
              <a:t>CoNGA</a:t>
            </a:r>
            <a:r>
              <a:rPr lang="en-US" dirty="0"/>
              <a:t> physics: lo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motiva</a:t>
            </a:r>
            <a:endParaRPr dirty="0" err="1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98777" y="1079323"/>
            <a:ext cx="6461606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En la era actual, la </a:t>
            </a:r>
            <a:r>
              <a:rPr lang="en-US" sz="2000" dirty="0" err="1"/>
              <a:t>ciencia</a:t>
            </a:r>
            <a:r>
              <a:rPr lang="en-US" sz="2000" dirty="0"/>
              <a:t> y la </a:t>
            </a:r>
            <a:r>
              <a:rPr lang="en-US" sz="2000" dirty="0" err="1"/>
              <a:t>educación</a:t>
            </a:r>
            <a:r>
              <a:rPr lang="en-US" sz="2000" dirty="0"/>
              <a:t> superior se </a:t>
            </a:r>
            <a:r>
              <a:rPr lang="en-US" sz="2000" dirty="0" err="1"/>
              <a:t>están</a:t>
            </a:r>
            <a:r>
              <a:rPr lang="en-US" sz="2000" dirty="0"/>
              <a:t> </a:t>
            </a:r>
            <a:r>
              <a:rPr lang="en-US" sz="2000" dirty="0" err="1"/>
              <a:t>volviendo</a:t>
            </a:r>
            <a:r>
              <a:rPr lang="en-US" sz="2000" dirty="0"/>
              <a:t> </a:t>
            </a:r>
            <a:r>
              <a:rPr lang="en-US" sz="2000" b="1" dirty="0" err="1"/>
              <a:t>multidisciplinarias</a:t>
            </a:r>
            <a:r>
              <a:rPr lang="en-US" sz="2000" b="1" dirty="0"/>
              <a:t>, </a:t>
            </a:r>
            <a:r>
              <a:rPr lang="en-US" sz="2000" b="1" dirty="0" err="1"/>
              <a:t>colaborativas</a:t>
            </a:r>
            <a:r>
              <a:rPr lang="en-US" sz="2000" b="1" dirty="0"/>
              <a:t> y </a:t>
            </a:r>
            <a:r>
              <a:rPr lang="en-US" sz="2000" b="1" dirty="0" err="1"/>
              <a:t>globalmente</a:t>
            </a:r>
            <a:r>
              <a:rPr lang="en-US" sz="2000" b="1" dirty="0"/>
              <a:t> </a:t>
            </a:r>
            <a:r>
              <a:rPr lang="en-US" sz="2000" b="1" dirty="0" err="1"/>
              <a:t>distribuidas</a:t>
            </a:r>
            <a:endParaRPr lang="en-US" sz="2000" b="1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000" dirty="0"/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La </a:t>
            </a:r>
            <a:r>
              <a:rPr lang="en-US" sz="2000" dirty="0" err="1"/>
              <a:t>conexión</a:t>
            </a:r>
            <a:r>
              <a:rPr lang="en-US" sz="2000" dirty="0"/>
              <a:t> entre Universidad-</a:t>
            </a:r>
            <a:r>
              <a:rPr lang="en-US" sz="2000" dirty="0" err="1"/>
              <a:t>Investigación</a:t>
            </a:r>
            <a:r>
              <a:rPr lang="en-US" sz="2000" dirty="0"/>
              <a:t>-Sociedad se ha </a:t>
            </a:r>
            <a:r>
              <a:rPr lang="en-US" sz="2000" dirty="0" err="1"/>
              <a:t>fortalecido</a:t>
            </a:r>
            <a:r>
              <a:rPr lang="en-US" sz="2000" dirty="0"/>
              <a:t>: la </a:t>
            </a:r>
            <a:r>
              <a:rPr lang="en-US" sz="2000" b="1" dirty="0" err="1"/>
              <a:t>generación</a:t>
            </a:r>
            <a:r>
              <a:rPr lang="en-US" sz="2000" b="1" dirty="0"/>
              <a:t> de </a:t>
            </a:r>
            <a:r>
              <a:rPr lang="en-US" sz="2000" b="1" dirty="0" err="1"/>
              <a:t>conocimiento</a:t>
            </a:r>
            <a:r>
              <a:rPr lang="en-US" sz="2000" b="1" dirty="0"/>
              <a:t>, </a:t>
            </a:r>
            <a:r>
              <a:rPr lang="en-US" sz="2000" b="1" dirty="0" err="1"/>
              <a:t>implementación</a:t>
            </a:r>
            <a:r>
              <a:rPr lang="en-US" sz="2000" b="1" dirty="0"/>
              <a:t> y </a:t>
            </a:r>
            <a:r>
              <a:rPr lang="en-US" sz="2000" b="1" dirty="0" err="1"/>
              <a:t>transferencia</a:t>
            </a:r>
            <a:r>
              <a:rPr lang="en-US" sz="2000" b="1" dirty="0"/>
              <a:t> </a:t>
            </a:r>
            <a:r>
              <a:rPr lang="en-US" sz="2000" dirty="0"/>
              <a:t>se </a:t>
            </a:r>
            <a:r>
              <a:rPr lang="en-US" sz="2000" dirty="0" err="1"/>
              <a:t>está</a:t>
            </a:r>
            <a:r>
              <a:rPr lang="en-US" sz="2000" dirty="0"/>
              <a:t> </a:t>
            </a:r>
            <a:r>
              <a:rPr lang="en-US" sz="2000" dirty="0" err="1"/>
              <a:t>llevando</a:t>
            </a:r>
            <a:r>
              <a:rPr lang="en-US" sz="2000" dirty="0"/>
              <a:t> </a:t>
            </a:r>
            <a:r>
              <a:rPr lang="en-US" sz="2000" dirty="0" err="1"/>
              <a:t>cabo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mismo</a:t>
            </a:r>
            <a:r>
              <a:rPr lang="en-US" sz="2000" dirty="0"/>
              <a:t> </a:t>
            </a:r>
            <a:r>
              <a:rPr lang="en-US" sz="2000" dirty="0" err="1"/>
              <a:t>contexto</a:t>
            </a:r>
            <a:r>
              <a:rPr lang="en-US" sz="2000" dirty="0"/>
              <a:t> </a:t>
            </a:r>
            <a:r>
              <a:rPr lang="en-US" sz="2000" dirty="0" err="1"/>
              <a:t>físico</a:t>
            </a:r>
            <a:r>
              <a:rPr lang="en-US" sz="2000" dirty="0"/>
              <a:t> y social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/>
              <a:buChar char="•"/>
            </a:pPr>
            <a:r>
              <a:rPr lang="en-US" sz="2000" b="1" dirty="0"/>
              <a:t>Las redes </a:t>
            </a:r>
            <a:r>
              <a:rPr lang="en-US" sz="2000" b="1" dirty="0" err="1"/>
              <a:t>virtuales</a:t>
            </a:r>
            <a:r>
              <a:rPr lang="en-US" sz="2000" b="1" dirty="0"/>
              <a:t> de </a:t>
            </a:r>
            <a:r>
              <a:rPr lang="en-US" sz="2000" b="1" dirty="0" err="1"/>
              <a:t>Investigación</a:t>
            </a:r>
            <a:r>
              <a:rPr lang="en-US" sz="2000" b="1" dirty="0"/>
              <a:t> y </a:t>
            </a:r>
            <a:r>
              <a:rPr lang="en-US" sz="2000" b="1" dirty="0" err="1"/>
              <a:t>Enseñanza</a:t>
            </a:r>
            <a:r>
              <a:rPr lang="en-US" sz="2000" b="1" dirty="0"/>
              <a:t> </a:t>
            </a:r>
            <a:r>
              <a:rPr lang="en-US" sz="2000" dirty="0" err="1"/>
              <a:t>juegan</a:t>
            </a:r>
            <a:r>
              <a:rPr lang="en-US" sz="2000" dirty="0"/>
              <a:t> un </a:t>
            </a:r>
            <a:r>
              <a:rPr lang="en-US" sz="2000" dirty="0" err="1"/>
              <a:t>rol</a:t>
            </a:r>
            <a:r>
              <a:rPr lang="en-US" sz="2000" dirty="0"/>
              <a:t> clave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proceso</a:t>
            </a: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/>
              <a:buChar char="•"/>
            </a:pP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necesita</a:t>
            </a:r>
            <a:r>
              <a:rPr lang="en-US" sz="2000" dirty="0"/>
              <a:t> una red de </a:t>
            </a:r>
            <a:r>
              <a:rPr lang="en-US" sz="2000" dirty="0" err="1"/>
              <a:t>profesores</a:t>
            </a:r>
            <a:r>
              <a:rPr lang="en-US" sz="2000" dirty="0"/>
              <a:t> e </a:t>
            </a:r>
            <a:r>
              <a:rPr lang="en-US" sz="2000" dirty="0" err="1"/>
              <a:t>investigadores</a:t>
            </a:r>
            <a:r>
              <a:rPr lang="en-US" sz="2000" dirty="0"/>
              <a:t> que </a:t>
            </a:r>
            <a:r>
              <a:rPr lang="en-US" sz="2000" dirty="0" err="1"/>
              <a:t>trabajen</a:t>
            </a:r>
            <a:r>
              <a:rPr lang="en-US" sz="2000" dirty="0"/>
              <a:t> </a:t>
            </a:r>
            <a:r>
              <a:rPr lang="en-US" sz="2000" dirty="0" err="1"/>
              <a:t>juntos</a:t>
            </a:r>
            <a:r>
              <a:rPr lang="en-US" sz="2000" dirty="0"/>
              <a:t> </a:t>
            </a:r>
            <a:r>
              <a:rPr lang="en-US" sz="2000" dirty="0" err="1"/>
              <a:t>compartiendo</a:t>
            </a:r>
            <a:r>
              <a:rPr lang="en-US" sz="2000" dirty="0"/>
              <a:t> </a:t>
            </a:r>
            <a:r>
              <a:rPr lang="en-US" sz="2000" b="1" dirty="0" err="1"/>
              <a:t>herramientas</a:t>
            </a:r>
            <a:r>
              <a:rPr lang="en-US" sz="2000" b="1" dirty="0"/>
              <a:t> </a:t>
            </a:r>
            <a:r>
              <a:rPr lang="en-US" sz="2000" b="1" dirty="0" err="1"/>
              <a:t>informáticas</a:t>
            </a:r>
            <a:r>
              <a:rPr lang="en-US" sz="2000" b="1" dirty="0"/>
              <a:t>, </a:t>
            </a:r>
            <a:r>
              <a:rPr lang="en-US" sz="2000" b="1" dirty="0" err="1"/>
              <a:t>laboratorios</a:t>
            </a:r>
            <a:r>
              <a:rPr lang="en-US" sz="2000" b="1" dirty="0"/>
              <a:t> de </a:t>
            </a:r>
            <a:r>
              <a:rPr lang="en-US" sz="2000" b="1" dirty="0" err="1"/>
              <a:t>Investigación</a:t>
            </a:r>
            <a:r>
              <a:rPr lang="en-US" sz="2000" b="1" dirty="0"/>
              <a:t> y </a:t>
            </a:r>
            <a:r>
              <a:rPr lang="en-US" sz="2000" b="1" dirty="0" err="1"/>
              <a:t>recursos</a:t>
            </a:r>
            <a:r>
              <a:rPr lang="en-US" sz="2000" b="1" dirty="0"/>
              <a:t> de </a:t>
            </a:r>
            <a:r>
              <a:rPr lang="en-US" sz="2000" b="1" dirty="0" err="1"/>
              <a:t>enseñanza</a:t>
            </a:r>
            <a:r>
              <a:rPr lang="en-US" sz="2000" b="1" dirty="0"/>
              <a:t> a gran </a:t>
            </a:r>
            <a:r>
              <a:rPr lang="en-US" sz="2000" b="1" dirty="0" err="1"/>
              <a:t>escala</a:t>
            </a:r>
            <a:endParaRPr sz="20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55" y="2884303"/>
            <a:ext cx="5141916" cy="2852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B8965-380D-431A-BA56-4F7151998105}"/>
              </a:ext>
            </a:extLst>
          </p:cNvPr>
          <p:cNvSpPr txBox="1"/>
          <p:nvPr/>
        </p:nvSpPr>
        <p:spPr>
          <a:xfrm>
            <a:off x="6979298" y="1252167"/>
            <a:ext cx="5005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Motivación: Impulsar la investigación y la enseñanza en América Latina a una escala global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lo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hacer</a:t>
            </a:r>
            <a:endParaRPr dirty="0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98776" y="881769"/>
            <a:ext cx="7141779" cy="549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400" b="1" dirty="0" err="1"/>
              <a:t>Accesibilidad</a:t>
            </a:r>
            <a:endParaRPr lang="en-US" sz="24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000" dirty="0" err="1"/>
              <a:t>Optimizar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acceso</a:t>
            </a:r>
            <a:r>
              <a:rPr lang="en-US" sz="2000" dirty="0"/>
              <a:t> y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uso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físicos</a:t>
            </a:r>
            <a:r>
              <a:rPr lang="en-US" sz="2000" dirty="0"/>
              <a:t> y </a:t>
            </a:r>
            <a:r>
              <a:rPr lang="en-US" sz="2000" dirty="0" err="1"/>
              <a:t>tecnológicos</a:t>
            </a:r>
            <a:r>
              <a:rPr lang="en-US" sz="2000" dirty="0"/>
              <a:t> locales e </a:t>
            </a:r>
            <a:r>
              <a:rPr lang="en-US" sz="2000" dirty="0" err="1"/>
              <a:t>interconectar</a:t>
            </a:r>
            <a:r>
              <a:rPr lang="en-US" sz="2000" dirty="0"/>
              <a:t> al </a:t>
            </a:r>
            <a:r>
              <a:rPr lang="en-US" sz="2000" dirty="0" err="1"/>
              <a:t>talento</a:t>
            </a:r>
            <a:r>
              <a:rPr lang="en-US" sz="2000" dirty="0"/>
              <a:t> </a:t>
            </a:r>
            <a:r>
              <a:rPr lang="en-US" sz="2000" dirty="0" err="1"/>
              <a:t>humano</a:t>
            </a:r>
            <a:r>
              <a:rPr lang="en-US" sz="2000" dirty="0"/>
              <a:t> dentro de la VRLN   </a:t>
            </a:r>
          </a:p>
          <a:p>
            <a:pPr marL="3429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22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400" b="1" dirty="0" err="1"/>
              <a:t>Modernización</a:t>
            </a:r>
            <a:endParaRPr lang="en-US" sz="24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000" dirty="0"/>
              <a:t>Desarrollo de </a:t>
            </a:r>
            <a:r>
              <a:rPr lang="en-US" sz="2000" dirty="0" err="1"/>
              <a:t>métodos</a:t>
            </a:r>
            <a:r>
              <a:rPr lang="en-US" sz="2000" dirty="0"/>
              <a:t> de </a:t>
            </a:r>
            <a:r>
              <a:rPr lang="en-US" sz="2000" dirty="0" err="1"/>
              <a:t>enseñanza</a:t>
            </a:r>
            <a:r>
              <a:rPr lang="en-US" sz="2000" dirty="0"/>
              <a:t> </a:t>
            </a:r>
            <a:r>
              <a:rPr lang="en-US" sz="2000" dirty="0" err="1"/>
              <a:t>innovativos</a:t>
            </a:r>
            <a:r>
              <a:rPr lang="en-US" sz="2000" dirty="0"/>
              <a:t> a </a:t>
            </a:r>
            <a:r>
              <a:rPr lang="en-US" sz="2000" dirty="0" err="1"/>
              <a:t>través</a:t>
            </a:r>
            <a:r>
              <a:rPr lang="en-US" sz="2000" dirty="0"/>
              <a:t> del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masivo</a:t>
            </a:r>
            <a:r>
              <a:rPr lang="en-US" sz="2000" dirty="0"/>
              <a:t> de IT,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educacionales</a:t>
            </a:r>
            <a:r>
              <a:rPr lang="en-US" sz="2000" dirty="0"/>
              <a:t> de </a:t>
            </a:r>
            <a:r>
              <a:rPr lang="en-US" sz="2000" dirty="0" err="1"/>
              <a:t>acceso</a:t>
            </a:r>
            <a:r>
              <a:rPr lang="en-US" sz="2000" dirty="0"/>
              <a:t> </a:t>
            </a:r>
            <a:r>
              <a:rPr lang="en-US" sz="2000" dirty="0" err="1"/>
              <a:t>abierto</a:t>
            </a:r>
            <a:r>
              <a:rPr lang="en-US" sz="2000" dirty="0"/>
              <a:t>, </a:t>
            </a:r>
            <a:r>
              <a:rPr lang="en-US" sz="2000" dirty="0" err="1"/>
              <a:t>conectividad</a:t>
            </a:r>
            <a:r>
              <a:rPr lang="en-US" sz="2000" dirty="0"/>
              <a:t> y </a:t>
            </a:r>
            <a:r>
              <a:rPr lang="en-US" sz="2000" dirty="0" err="1"/>
              <a:t>destrezas</a:t>
            </a:r>
            <a:r>
              <a:rPr lang="en-US" sz="2000" dirty="0"/>
              <a:t> </a:t>
            </a:r>
            <a:r>
              <a:rPr lang="en-US" sz="2000" dirty="0" err="1"/>
              <a:t>digitales</a:t>
            </a:r>
            <a:endParaRPr lang="en-US" sz="2000" dirty="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000" dirty="0"/>
          </a:p>
          <a:p>
            <a:pPr marL="0" indent="0" algn="ctr">
              <a:spcBef>
                <a:spcPts val="0"/>
              </a:spcBef>
            </a:pPr>
            <a:r>
              <a:rPr lang="en-US" sz="2400" b="1" dirty="0" err="1"/>
              <a:t>Sostenibilidad</a:t>
            </a:r>
            <a:endParaRPr lang="en-US" sz="2400" b="1" dirty="0"/>
          </a:p>
          <a:p>
            <a:pPr marL="0" indent="0" algn="just">
              <a:spcBef>
                <a:spcPts val="0"/>
              </a:spcBef>
            </a:pPr>
            <a:r>
              <a:rPr lang="en-US" sz="2000" dirty="0"/>
              <a:t>Desarrollo de </a:t>
            </a:r>
            <a:r>
              <a:rPr lang="en-US" sz="2000" dirty="0" err="1"/>
              <a:t>capacidades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ambientes locales para </a:t>
            </a:r>
            <a:r>
              <a:rPr lang="en-US" sz="2000" dirty="0" err="1"/>
              <a:t>garantizar</a:t>
            </a:r>
            <a:r>
              <a:rPr lang="en-US" sz="2000" dirty="0"/>
              <a:t> la </a:t>
            </a:r>
            <a:r>
              <a:rPr lang="en-US" sz="2000" dirty="0" err="1"/>
              <a:t>continuidad</a:t>
            </a:r>
            <a:r>
              <a:rPr lang="en-US" sz="2000" dirty="0"/>
              <a:t> del </a:t>
            </a:r>
            <a:r>
              <a:rPr lang="en-US" sz="2000" dirty="0" err="1"/>
              <a:t>proyecto</a:t>
            </a:r>
            <a:endParaRPr lang="en-US" dirty="0"/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400" b="1" dirty="0" err="1"/>
              <a:t>Internacionalización</a:t>
            </a:r>
            <a:endParaRPr lang="en-US" sz="24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000" dirty="0" err="1"/>
              <a:t>Formación</a:t>
            </a:r>
            <a:r>
              <a:rPr lang="en-US" sz="2000" dirty="0"/>
              <a:t> de </a:t>
            </a:r>
            <a:r>
              <a:rPr lang="en-US" sz="2000" dirty="0" err="1"/>
              <a:t>nuevas</a:t>
            </a:r>
            <a:r>
              <a:rPr lang="en-US" sz="2000" dirty="0"/>
              <a:t> </a:t>
            </a:r>
            <a:r>
              <a:rPr lang="en-US" sz="2000" dirty="0" err="1"/>
              <a:t>generaciones</a:t>
            </a:r>
            <a:r>
              <a:rPr lang="en-US" sz="2000" dirty="0"/>
              <a:t> dentro de un </a:t>
            </a:r>
            <a:r>
              <a:rPr lang="en-US" sz="2000" dirty="0" err="1"/>
              <a:t>ambiente</a:t>
            </a:r>
            <a:r>
              <a:rPr lang="en-US" sz="2000" dirty="0"/>
              <a:t> </a:t>
            </a:r>
            <a:r>
              <a:rPr lang="en-US" sz="2000" dirty="0" err="1"/>
              <a:t>internacional</a:t>
            </a:r>
            <a:r>
              <a:rPr lang="en-US" sz="2000" dirty="0"/>
              <a:t> y </a:t>
            </a:r>
            <a:r>
              <a:rPr lang="en-US" sz="2000" dirty="0" err="1"/>
              <a:t>colaborativo</a:t>
            </a:r>
            <a:r>
              <a:rPr lang="en-US" sz="2000" dirty="0"/>
              <a:t> </a:t>
            </a:r>
            <a:r>
              <a:rPr lang="en-US" sz="2000" dirty="0" err="1"/>
              <a:t>mientras</a:t>
            </a:r>
            <a:r>
              <a:rPr lang="en-US" sz="2000" dirty="0"/>
              <a:t> </a:t>
            </a:r>
            <a:r>
              <a:rPr lang="en-US" sz="2000" dirty="0" err="1"/>
              <a:t>acrecentamos</a:t>
            </a:r>
            <a:r>
              <a:rPr lang="en-US" sz="2000" dirty="0"/>
              <a:t> la </a:t>
            </a:r>
            <a:r>
              <a:rPr lang="en-US" sz="2000" dirty="0" err="1"/>
              <a:t>diversidad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STEM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endParaRPr lang="en-US" sz="17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sz="2000" dirty="0"/>
          </a:p>
        </p:txBody>
      </p:sp>
      <p:pic>
        <p:nvPicPr>
          <p:cNvPr id="6" name="Image 5" descr="16x9 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59" y="3062676"/>
            <a:ext cx="4542502" cy="2554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FEDE36-CC4E-46CF-A625-F5BDD146C681}"/>
              </a:ext>
            </a:extLst>
          </p:cNvPr>
          <p:cNvSpPr txBox="1"/>
          <p:nvPr/>
        </p:nvSpPr>
        <p:spPr>
          <a:xfrm>
            <a:off x="7613780" y="1278294"/>
            <a:ext cx="4415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Objetivo: creación de una Red Virtual de Enseñanza e Investigación (VRLN)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6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quienes</a:t>
            </a:r>
            <a:r>
              <a:rPr lang="en-US" dirty="0"/>
              <a:t> </a:t>
            </a:r>
            <a:r>
              <a:rPr lang="en-US" dirty="0" err="1"/>
              <a:t>somos</a:t>
            </a:r>
            <a:endParaRPr dirty="0"/>
          </a:p>
        </p:txBody>
      </p:sp>
      <p:sp>
        <p:nvSpPr>
          <p:cNvPr id="6" name="Espace réservé du texte 1"/>
          <p:cNvSpPr>
            <a:spLocks noGrp="1"/>
          </p:cNvSpPr>
          <p:nvPr>
            <p:ph type="body" idx="1"/>
          </p:nvPr>
        </p:nvSpPr>
        <p:spPr>
          <a:xfrm>
            <a:off x="114174" y="1163989"/>
            <a:ext cx="8338382" cy="5145088"/>
          </a:xfrm>
        </p:spPr>
        <p:txBody>
          <a:bodyPr/>
          <a:lstStyle/>
          <a:p>
            <a:pPr marL="571500" indent="-342900">
              <a:buFont typeface="Arial"/>
              <a:buChar char="•"/>
            </a:pPr>
            <a:r>
              <a:rPr lang="fr-FR" sz="2200" dirty="0"/>
              <a:t>Es un </a:t>
            </a:r>
            <a:r>
              <a:rPr lang="fr-FR" sz="2200" dirty="0" err="1"/>
              <a:t>proyecto</a:t>
            </a:r>
            <a:r>
              <a:rPr lang="fr-FR" sz="2200" dirty="0"/>
              <a:t> </a:t>
            </a:r>
            <a:r>
              <a:rPr lang="fr-FR" sz="2200" i="1" dirty="0"/>
              <a:t>Erasmus+</a:t>
            </a:r>
            <a:r>
              <a:rPr lang="fr-FR" sz="2200" dirty="0"/>
              <a:t> </a:t>
            </a:r>
            <a:r>
              <a:rPr lang="fr-FR" sz="2200" dirty="0" err="1"/>
              <a:t>cofinanciado</a:t>
            </a:r>
            <a:r>
              <a:rPr lang="fr-FR" sz="2200" dirty="0"/>
              <a:t> </a:t>
            </a:r>
            <a:r>
              <a:rPr lang="fr-FR" sz="2200" dirty="0" err="1"/>
              <a:t>por</a:t>
            </a:r>
            <a:r>
              <a:rPr lang="fr-FR" sz="2200" dirty="0"/>
              <a:t> la </a:t>
            </a:r>
            <a:r>
              <a:rPr lang="fr-FR" sz="2200" i="1" dirty="0" err="1"/>
              <a:t>European</a:t>
            </a:r>
            <a:r>
              <a:rPr lang="fr-FR" sz="2200" i="1" dirty="0"/>
              <a:t> </a:t>
            </a:r>
            <a:r>
              <a:rPr lang="fr-FR" sz="2200" i="1" dirty="0" err="1"/>
              <a:t>Comission’s</a:t>
            </a:r>
            <a:r>
              <a:rPr lang="fr-FR" sz="2200" i="1" dirty="0"/>
              <a:t> Education, </a:t>
            </a:r>
            <a:r>
              <a:rPr lang="fr-FR" sz="2200" i="1" dirty="0" err="1"/>
              <a:t>Audiovisual</a:t>
            </a:r>
            <a:r>
              <a:rPr lang="fr-FR" sz="2200" i="1" dirty="0"/>
              <a:t> and Culture </a:t>
            </a:r>
            <a:r>
              <a:rPr lang="fr-FR" sz="2200" i="1" dirty="0" err="1"/>
              <a:t>Executive</a:t>
            </a:r>
            <a:r>
              <a:rPr lang="fr-FR" sz="2200" i="1" dirty="0"/>
              <a:t> Agency</a:t>
            </a:r>
            <a:endParaRPr lang="es-ES"/>
          </a:p>
          <a:p>
            <a:pPr marL="1028700" lvl="1" indent="-342900">
              <a:buFont typeface="Arial"/>
              <a:buChar char="•"/>
            </a:pPr>
            <a:r>
              <a:rPr lang="fr-FR" sz="1900" dirty="0" err="1"/>
              <a:t>Responde</a:t>
            </a:r>
            <a:r>
              <a:rPr lang="fr-FR" sz="1900" dirty="0"/>
              <a:t> a la </a:t>
            </a:r>
            <a:r>
              <a:rPr lang="fr-FR" sz="1900" dirty="0" err="1"/>
              <a:t>estrategia</a:t>
            </a:r>
            <a:r>
              <a:rPr lang="fr-FR" sz="1900" dirty="0"/>
              <a:t> </a:t>
            </a:r>
            <a:r>
              <a:rPr lang="fr-FR" sz="1900" dirty="0" err="1"/>
              <a:t>europea</a:t>
            </a:r>
            <a:r>
              <a:rPr lang="fr-FR" sz="1900" dirty="0"/>
              <a:t> de </a:t>
            </a:r>
            <a:r>
              <a:rPr lang="fr-FR" sz="1900" dirty="0" err="1"/>
              <a:t>crecimiento</a:t>
            </a:r>
            <a:r>
              <a:rPr lang="fr-FR" sz="1900" dirty="0"/>
              <a:t> de </a:t>
            </a:r>
            <a:r>
              <a:rPr lang="fr-FR" sz="1900" dirty="0" err="1"/>
              <a:t>capacidades</a:t>
            </a:r>
            <a:r>
              <a:rPr lang="fr-FR" sz="1900" dirty="0"/>
              <a:t> de las </a:t>
            </a:r>
            <a:r>
              <a:rPr lang="fr-FR" sz="1900" dirty="0" err="1"/>
              <a:t>instituciones</a:t>
            </a:r>
            <a:r>
              <a:rPr lang="fr-FR" sz="1900" dirty="0"/>
              <a:t> de </a:t>
            </a:r>
            <a:r>
              <a:rPr lang="fr-FR" sz="1900" dirty="0" err="1"/>
              <a:t>enseñanza</a:t>
            </a:r>
            <a:r>
              <a:rPr lang="fr-FR" sz="1900" dirty="0"/>
              <a:t> </a:t>
            </a:r>
            <a:r>
              <a:rPr lang="fr-FR" sz="1900" dirty="0" err="1"/>
              <a:t>superior</a:t>
            </a:r>
            <a:endParaRPr lang="en-US" sz="1900" dirty="0"/>
          </a:p>
          <a:p>
            <a:pPr marL="1028700" lvl="1" indent="-342900">
              <a:buFont typeface="Arial"/>
              <a:buChar char="•"/>
            </a:pPr>
            <a:r>
              <a:rPr lang="es-EC" sz="1900" b="1" dirty="0"/>
              <a:t>Proyecto trienal que inició oficialmente en Enero 2020</a:t>
            </a:r>
            <a:endParaRPr lang="fr-FR" sz="1900" b="1" dirty="0"/>
          </a:p>
          <a:p>
            <a:pPr marL="571500" indent="-342900">
              <a:buFont typeface="Arial"/>
              <a:buChar char="•"/>
            </a:pPr>
            <a:r>
              <a:rPr lang="fr-FR" sz="2200" b="1" dirty="0"/>
              <a:t>11 </a:t>
            </a:r>
            <a:r>
              <a:rPr lang="fr-FR" sz="2200" b="1" dirty="0" err="1"/>
              <a:t>universidades</a:t>
            </a:r>
            <a:r>
              <a:rPr lang="fr-FR" sz="2200" b="1" dirty="0"/>
              <a:t> de </a:t>
            </a:r>
            <a:r>
              <a:rPr lang="fr-FR" sz="2200" b="1" dirty="0" err="1"/>
              <a:t>América</a:t>
            </a:r>
            <a:r>
              <a:rPr lang="fr-FR" sz="2200" b="1" dirty="0"/>
              <a:t> Latina y Europa </a:t>
            </a:r>
            <a:r>
              <a:rPr lang="fr-FR" sz="2200" dirty="0"/>
              <a:t>que </a:t>
            </a:r>
            <a:r>
              <a:rPr lang="fr-FR" sz="2200" dirty="0" err="1"/>
              <a:t>unen</a:t>
            </a:r>
            <a:r>
              <a:rPr lang="fr-FR" sz="2200" dirty="0"/>
              <a:t> </a:t>
            </a:r>
            <a:r>
              <a:rPr lang="fr-FR" sz="2200" dirty="0" err="1"/>
              <a:t>esfuerzos</a:t>
            </a:r>
            <a:r>
              <a:rPr lang="fr-FR" sz="2200" dirty="0"/>
              <a:t> con </a:t>
            </a:r>
            <a:r>
              <a:rPr lang="fr-FR" sz="2200" dirty="0" err="1"/>
              <a:t>aliados</a:t>
            </a:r>
            <a:r>
              <a:rPr lang="fr-FR" sz="2200" dirty="0"/>
              <a:t> </a:t>
            </a:r>
            <a:r>
              <a:rPr lang="fr-FR" sz="2200" dirty="0" err="1"/>
              <a:t>científicos</a:t>
            </a:r>
            <a:r>
              <a:rPr lang="fr-FR" sz="2200" dirty="0"/>
              <a:t> (</a:t>
            </a:r>
            <a:r>
              <a:rPr lang="fr-FR" sz="2200" b="1" dirty="0"/>
              <a:t>CERN, CNRS, DESY, ICTP, IRFU</a:t>
            </a:r>
            <a:r>
              <a:rPr lang="fr-FR" sz="2200" dirty="0"/>
              <a:t>) e </a:t>
            </a:r>
            <a:r>
              <a:rPr lang="fr-FR" sz="2200" dirty="0" err="1"/>
              <a:t>industriales</a:t>
            </a:r>
            <a:r>
              <a:rPr lang="fr-FR" sz="2200" dirty="0"/>
              <a:t> (</a:t>
            </a:r>
            <a:r>
              <a:rPr lang="fr-FR" sz="2200" b="1" dirty="0"/>
              <a:t>CAEN, DB Access, Frontier-X </a:t>
            </a:r>
            <a:r>
              <a:rPr lang="fr-FR" sz="2200" b="1" dirty="0" err="1"/>
              <a:t>analytics</a:t>
            </a:r>
            <a:r>
              <a:rPr lang="fr-FR" sz="2200" dirty="0"/>
              <a:t>) para </a:t>
            </a:r>
            <a:r>
              <a:rPr lang="fr-FR" sz="2200" dirty="0" err="1"/>
              <a:t>contribuir</a:t>
            </a:r>
            <a:r>
              <a:rPr lang="fr-FR" sz="2200" dirty="0"/>
              <a:t> a la </a:t>
            </a:r>
            <a:r>
              <a:rPr lang="fr-FR" sz="2200" dirty="0" err="1"/>
              <a:t>modernización</a:t>
            </a:r>
            <a:r>
              <a:rPr lang="fr-FR" sz="2200" dirty="0"/>
              <a:t>, </a:t>
            </a:r>
            <a:r>
              <a:rPr lang="fr-FR" sz="2200" dirty="0" err="1"/>
              <a:t>accesibilidad</a:t>
            </a:r>
            <a:r>
              <a:rPr lang="fr-FR" sz="2200" dirty="0"/>
              <a:t> e </a:t>
            </a:r>
            <a:r>
              <a:rPr lang="fr-FR" sz="2200" dirty="0" err="1"/>
              <a:t>internazionalización</a:t>
            </a:r>
            <a:r>
              <a:rPr lang="fr-FR" sz="2200" dirty="0"/>
              <a:t> de la </a:t>
            </a:r>
            <a:r>
              <a:rPr lang="fr-FR" sz="2200" dirty="0" err="1"/>
              <a:t>educación</a:t>
            </a:r>
            <a:r>
              <a:rPr lang="fr-FR" sz="2200" dirty="0"/>
              <a:t> </a:t>
            </a:r>
            <a:r>
              <a:rPr lang="fr-FR" sz="2200" dirty="0" err="1"/>
              <a:t>superior</a:t>
            </a:r>
            <a:r>
              <a:rPr lang="fr-FR" sz="2200" dirty="0"/>
              <a:t> en </a:t>
            </a:r>
            <a:r>
              <a:rPr lang="fr-FR" sz="2200" b="1" dirty="0"/>
              <a:t>Colombia, </a:t>
            </a:r>
            <a:r>
              <a:rPr lang="fr-FR" sz="2200" b="1" dirty="0" err="1"/>
              <a:t>Ecuador</a:t>
            </a:r>
            <a:r>
              <a:rPr lang="fr-FR" sz="2200" b="1" dirty="0"/>
              <a:t>, </a:t>
            </a:r>
            <a:r>
              <a:rPr lang="fr-FR" sz="2200" b="1" dirty="0" err="1"/>
              <a:t>Perú</a:t>
            </a:r>
            <a:r>
              <a:rPr lang="fr-FR" sz="2200" b="1" dirty="0"/>
              <a:t> y Venezuela</a:t>
            </a:r>
          </a:p>
          <a:p>
            <a:pPr marL="571500" indent="-342900">
              <a:buFont typeface="Arial"/>
              <a:buChar char="•"/>
            </a:pPr>
            <a:r>
              <a:rPr lang="fr-FR" sz="2200" dirty="0" err="1"/>
              <a:t>Estrecha</a:t>
            </a:r>
            <a:r>
              <a:rPr lang="fr-FR" sz="2200" dirty="0"/>
              <a:t> </a:t>
            </a:r>
            <a:r>
              <a:rPr lang="fr-FR" sz="2200" dirty="0" err="1"/>
              <a:t>colaboración</a:t>
            </a:r>
            <a:r>
              <a:rPr lang="fr-FR" sz="2200" dirty="0"/>
              <a:t> con </a:t>
            </a:r>
            <a:r>
              <a:rPr lang="fr-FR" sz="2200" b="1" dirty="0" err="1"/>
              <a:t>RedCLARA</a:t>
            </a:r>
            <a:r>
              <a:rPr lang="fr-FR" sz="2200" b="1" dirty="0"/>
              <a:t> </a:t>
            </a:r>
            <a:r>
              <a:rPr lang="fr-FR" sz="2200" dirty="0"/>
              <a:t>para la </a:t>
            </a:r>
            <a:r>
              <a:rPr lang="fr-FR" sz="2200" dirty="0" err="1"/>
              <a:t>implementación</a:t>
            </a:r>
            <a:r>
              <a:rPr lang="fr-FR" sz="2200" dirty="0"/>
              <a:t> de </a:t>
            </a:r>
            <a:r>
              <a:rPr lang="fr-FR" sz="2200" dirty="0" err="1"/>
              <a:t>servicios</a:t>
            </a:r>
            <a:r>
              <a:rPr lang="fr-FR" sz="2200" dirty="0"/>
              <a:t> de </a:t>
            </a:r>
            <a:r>
              <a:rPr lang="fr-FR" sz="2200" dirty="0" err="1"/>
              <a:t>red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322" y="2580621"/>
            <a:ext cx="3252612" cy="3592885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C79ECBC6-2DA8-49FA-A61A-1287525F89BA}"/>
              </a:ext>
            </a:extLst>
          </p:cNvPr>
          <p:cNvSpPr txBox="1"/>
          <p:nvPr/>
        </p:nvSpPr>
        <p:spPr>
          <a:xfrm>
            <a:off x="8446118" y="1161063"/>
            <a:ext cx="332493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C" sz="24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</a:rPr>
              <a:t>Constitución: </a:t>
            </a:r>
            <a:endParaRPr lang="es-EC" sz="2400" b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s-EC" sz="24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</a:rPr>
              <a:t>8 universidades de LA + 3 </a:t>
            </a:r>
            <a:r>
              <a:rPr lang="es-EC" sz="2400" b="1" dirty="0" err="1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</a:rPr>
              <a:t>HEIs</a:t>
            </a:r>
            <a:r>
              <a:rPr lang="es-EC" sz="24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</a:rPr>
              <a:t> Europeas</a:t>
            </a:r>
            <a:endParaRPr lang="es-EC" sz="2400" b="1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Instituciones</a:t>
            </a:r>
            <a:r>
              <a:rPr lang="en-US" dirty="0"/>
              <a:t> </a:t>
            </a:r>
            <a:r>
              <a:rPr lang="en-US" dirty="0" err="1"/>
              <a:t>Participantes</a:t>
            </a:r>
            <a:endParaRPr dirty="0" err="1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3" y="808887"/>
            <a:ext cx="10934700" cy="563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fr-FR" sz="2800" dirty="0" err="1">
                <a:latin typeface="Montserrat"/>
                <a:cs typeface="Montserrat"/>
              </a:rPr>
              <a:t>Aliados</a:t>
            </a:r>
            <a:r>
              <a:rPr lang="fr-FR" sz="2800" dirty="0">
                <a:latin typeface="Montserrat"/>
                <a:cs typeface="Montserrat"/>
              </a:rPr>
              <a:t> </a:t>
            </a:r>
            <a:r>
              <a:rPr lang="fr-FR" sz="2800" dirty="0" err="1">
                <a:latin typeface="Montserrat"/>
                <a:cs typeface="Montserrat"/>
              </a:rPr>
              <a:t>Científicos</a:t>
            </a:r>
            <a:r>
              <a:rPr lang="fr-FR" sz="2800" dirty="0">
                <a:latin typeface="Montserrat"/>
                <a:cs typeface="Montserrat"/>
              </a:rPr>
              <a:t> e </a:t>
            </a:r>
            <a:r>
              <a:rPr lang="fr-FR" sz="2800" dirty="0" err="1">
                <a:latin typeface="Montserrat"/>
                <a:cs typeface="Montserrat"/>
              </a:rPr>
              <a:t>Industriales</a:t>
            </a:r>
            <a:br>
              <a:rPr lang="fr-FR" sz="2800" dirty="0">
                <a:latin typeface="Montserrat"/>
                <a:cs typeface="Montserrat"/>
              </a:rPr>
            </a:b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3" y="1189653"/>
            <a:ext cx="10934281" cy="48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hacemos</a:t>
            </a:r>
            <a:endParaRPr dirty="0"/>
          </a:p>
        </p:txBody>
      </p:sp>
      <p:sp>
        <p:nvSpPr>
          <p:cNvPr id="3" name="Espace réservé du texte 1"/>
          <p:cNvSpPr>
            <a:spLocks noGrp="1"/>
          </p:cNvSpPr>
          <p:nvPr>
            <p:ph type="body" idx="1"/>
          </p:nvPr>
        </p:nvSpPr>
        <p:spPr>
          <a:xfrm>
            <a:off x="114174" y="783079"/>
            <a:ext cx="12077826" cy="5145088"/>
          </a:xfrm>
        </p:spPr>
        <p:txBody>
          <a:bodyPr/>
          <a:lstStyle/>
          <a:p>
            <a:pPr marL="228600" indent="0" algn="ctr"/>
            <a:r>
              <a:rPr lang="fr-FR" b="1" dirty="0" err="1">
                <a:solidFill>
                  <a:schemeClr val="accent2"/>
                </a:solidFill>
              </a:rPr>
              <a:t>Implementación</a:t>
            </a:r>
            <a:r>
              <a:rPr lang="fr-FR" b="1" dirty="0">
                <a:solidFill>
                  <a:schemeClr val="accent2"/>
                </a:solidFill>
              </a:rPr>
              <a:t> de </a:t>
            </a:r>
            <a:r>
              <a:rPr lang="fr-FR" b="1" dirty="0" err="1">
                <a:solidFill>
                  <a:schemeClr val="accent2"/>
                </a:solidFill>
              </a:rPr>
              <a:t>una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especialización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autocontenida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  <a:r>
              <a:rPr lang="fr-FR" b="1" dirty="0" err="1">
                <a:solidFill>
                  <a:schemeClr val="accent2"/>
                </a:solidFill>
              </a:rPr>
              <a:t>dentro</a:t>
            </a:r>
            <a:r>
              <a:rPr lang="fr-FR" b="1" dirty="0">
                <a:solidFill>
                  <a:schemeClr val="accent2"/>
                </a:solidFill>
              </a:rPr>
              <a:t> de los </a:t>
            </a:r>
            <a:r>
              <a:rPr lang="fr-FR" b="1" dirty="0" err="1">
                <a:solidFill>
                  <a:schemeClr val="accent2"/>
                </a:solidFill>
              </a:rPr>
              <a:t>programas</a:t>
            </a:r>
            <a:r>
              <a:rPr lang="fr-FR" b="1" dirty="0">
                <a:solidFill>
                  <a:schemeClr val="accent2"/>
                </a:solidFill>
              </a:rPr>
              <a:t> de </a:t>
            </a:r>
            <a:r>
              <a:rPr lang="fr-FR" b="1" dirty="0" err="1">
                <a:solidFill>
                  <a:schemeClr val="accent2"/>
                </a:solidFill>
              </a:rPr>
              <a:t>maestría</a:t>
            </a:r>
            <a:r>
              <a:rPr lang="fr-FR" b="1" dirty="0">
                <a:solidFill>
                  <a:schemeClr val="accent2"/>
                </a:solidFill>
              </a:rPr>
              <a:t> de 8 </a:t>
            </a:r>
            <a:r>
              <a:rPr lang="fr-FR" b="1" dirty="0" err="1">
                <a:solidFill>
                  <a:schemeClr val="accent2"/>
                </a:solidFill>
              </a:rPr>
              <a:t>universidades</a:t>
            </a:r>
            <a:r>
              <a:rPr lang="fr-FR" b="1" dirty="0">
                <a:solidFill>
                  <a:schemeClr val="accent2"/>
                </a:solidFill>
              </a:rPr>
              <a:t> en </a:t>
            </a:r>
            <a:r>
              <a:rPr lang="fr-FR" b="1" dirty="0" err="1">
                <a:solidFill>
                  <a:schemeClr val="accent2"/>
                </a:solidFill>
              </a:rPr>
              <a:t>América</a:t>
            </a:r>
            <a:r>
              <a:rPr lang="fr-FR" b="1" dirty="0">
                <a:solidFill>
                  <a:schemeClr val="accent2"/>
                </a:solidFill>
              </a:rPr>
              <a:t> Latina</a:t>
            </a:r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Plataforma</a:t>
            </a:r>
            <a:r>
              <a:rPr lang="fr-FR" sz="2000" dirty="0"/>
              <a:t> de </a:t>
            </a:r>
            <a:r>
              <a:rPr lang="fr-FR" sz="2000" i="1" dirty="0"/>
              <a:t>e-learning</a:t>
            </a:r>
            <a:r>
              <a:rPr lang="fr-FR" sz="2000" dirty="0"/>
              <a:t> de </a:t>
            </a:r>
            <a:r>
              <a:rPr lang="fr-FR" sz="2000" b="1" dirty="0" err="1"/>
              <a:t>acceso</a:t>
            </a:r>
            <a:r>
              <a:rPr lang="fr-FR" sz="2000" b="1" dirty="0"/>
              <a:t> </a:t>
            </a:r>
            <a:r>
              <a:rPr lang="fr-FR" sz="2000" b="1" dirty="0" err="1"/>
              <a:t>abierto</a:t>
            </a:r>
            <a:endParaRPr lang="fr-FR" sz="2000" b="1" dirty="0"/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Recursos</a:t>
            </a:r>
            <a:r>
              <a:rPr lang="fr-FR" sz="2000" dirty="0"/>
              <a:t> </a:t>
            </a:r>
            <a:r>
              <a:rPr lang="fr-FR" sz="2000" dirty="0" err="1"/>
              <a:t>físicos</a:t>
            </a:r>
            <a:r>
              <a:rPr lang="fr-FR" sz="2000" dirty="0"/>
              <a:t> </a:t>
            </a:r>
            <a:r>
              <a:rPr lang="fr-FR" sz="2000" dirty="0" err="1"/>
              <a:t>interconectados</a:t>
            </a:r>
            <a:r>
              <a:rPr lang="fr-FR" sz="2000" dirty="0"/>
              <a:t> con </a:t>
            </a:r>
            <a:r>
              <a:rPr lang="fr-FR" sz="2000" b="1" dirty="0" err="1"/>
              <a:t>acceso</a:t>
            </a:r>
            <a:r>
              <a:rPr lang="fr-FR" sz="2000" b="1" dirty="0"/>
              <a:t> </a:t>
            </a:r>
            <a:r>
              <a:rPr lang="fr-FR" sz="2000" b="1" dirty="0" err="1"/>
              <a:t>remoto</a:t>
            </a:r>
            <a:endParaRPr lang="fr-FR" sz="2000" b="1" dirty="0"/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Contenido</a:t>
            </a:r>
            <a:r>
              <a:rPr lang="fr-FR" sz="2000" dirty="0"/>
              <a:t> </a:t>
            </a:r>
            <a:r>
              <a:rPr lang="fr-FR" sz="2000" dirty="0" err="1"/>
              <a:t>enfocado</a:t>
            </a:r>
            <a:r>
              <a:rPr lang="fr-FR" sz="2000" dirty="0"/>
              <a:t> a </a:t>
            </a:r>
            <a:r>
              <a:rPr lang="fr-FR" sz="2000" b="1" i="1" dirty="0" err="1"/>
              <a:t>problem-solving</a:t>
            </a:r>
            <a:r>
              <a:rPr lang="fr-FR" sz="2000" dirty="0"/>
              <a:t> </a:t>
            </a:r>
            <a:r>
              <a:rPr lang="fr-FR" sz="2000" dirty="0" err="1"/>
              <a:t>organizado</a:t>
            </a:r>
            <a:r>
              <a:rPr lang="fr-FR" sz="2000" dirty="0"/>
              <a:t> en micro-bloques</a:t>
            </a:r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Énfasis</a:t>
            </a:r>
            <a:r>
              <a:rPr lang="fr-FR" sz="2000" dirty="0"/>
              <a:t> en la </a:t>
            </a:r>
            <a:r>
              <a:rPr lang="fr-FR" sz="2000" b="1" dirty="0" err="1"/>
              <a:t>reproducibilidad</a:t>
            </a:r>
            <a:r>
              <a:rPr lang="fr-FR" sz="2000" b="1" dirty="0"/>
              <a:t> </a:t>
            </a:r>
            <a:r>
              <a:rPr lang="fr-FR" sz="2000" b="1" dirty="0" err="1"/>
              <a:t>científica</a:t>
            </a:r>
            <a:endParaRPr lang="fr-FR" sz="2000" b="1" dirty="0"/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Recursos</a:t>
            </a:r>
            <a:r>
              <a:rPr lang="fr-FR" sz="2000" dirty="0"/>
              <a:t> para </a:t>
            </a:r>
            <a:r>
              <a:rPr lang="fr-FR" sz="2000" b="1" dirty="0" err="1"/>
              <a:t>movilidad</a:t>
            </a:r>
            <a:r>
              <a:rPr lang="fr-FR" sz="2000" dirty="0"/>
              <a:t> en Europa y </a:t>
            </a:r>
            <a:r>
              <a:rPr lang="fr-FR" sz="2000" dirty="0" err="1"/>
              <a:t>América</a:t>
            </a:r>
            <a:r>
              <a:rPr lang="fr-FR" sz="2000" dirty="0"/>
              <a:t> Latina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39" y="3355623"/>
            <a:ext cx="4724400" cy="302031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38" y="3482508"/>
            <a:ext cx="4395611" cy="29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2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Temáticas</a:t>
            </a:r>
            <a:endParaRPr dirty="0" err="1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4992" y="827929"/>
            <a:ext cx="6215422" cy="129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000" b="1" dirty="0" err="1"/>
              <a:t>Física</a:t>
            </a:r>
            <a:r>
              <a:rPr lang="en-US" sz="2000" b="1" dirty="0"/>
              <a:t> de </a:t>
            </a:r>
            <a:r>
              <a:rPr lang="en-US" sz="2000" b="1" dirty="0" err="1"/>
              <a:t>Altas</a:t>
            </a:r>
            <a:r>
              <a:rPr lang="en-US" sz="2000" b="1" dirty="0"/>
              <a:t> </a:t>
            </a:r>
            <a:r>
              <a:rPr lang="en-US" sz="2000" b="1" dirty="0" err="1"/>
              <a:t>Energías</a:t>
            </a:r>
            <a:endParaRPr lang="en-US" sz="2000" b="1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 err="1"/>
              <a:t>Responde</a:t>
            </a:r>
            <a:r>
              <a:rPr lang="en-US" sz="1800" dirty="0"/>
              <a:t> a </a:t>
            </a:r>
            <a:r>
              <a:rPr lang="en-US" sz="1800" dirty="0" err="1"/>
              <a:t>preguntas</a:t>
            </a:r>
            <a:r>
              <a:rPr lang="en-US" sz="1800" dirty="0"/>
              <a:t> </a:t>
            </a:r>
            <a:r>
              <a:rPr lang="en-US" sz="1800" dirty="0" err="1"/>
              <a:t>fundamentales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 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universo</a:t>
            </a:r>
            <a:endParaRPr lang="en-US" sz="18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/>
              <a:t>Fuertes </a:t>
            </a:r>
            <a:r>
              <a:rPr lang="en-US" sz="1800" dirty="0" err="1"/>
              <a:t>colaboraciones</a:t>
            </a:r>
            <a:r>
              <a:rPr lang="en-US" sz="1800" dirty="0"/>
              <a:t> </a:t>
            </a:r>
            <a:r>
              <a:rPr lang="en-US" sz="1800" dirty="0" err="1"/>
              <a:t>internacionales</a:t>
            </a: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/>
              <a:t>Alta </a:t>
            </a:r>
            <a:r>
              <a:rPr lang="en-US" sz="1800" dirty="0" err="1"/>
              <a:t>transferencia</a:t>
            </a:r>
            <a:r>
              <a:rPr lang="en-US" sz="1800" dirty="0"/>
              <a:t> de </a:t>
            </a:r>
            <a:r>
              <a:rPr lang="en-US" sz="1800" dirty="0" err="1"/>
              <a:t>conocimiento</a:t>
            </a:r>
            <a:endParaRPr lang="en-US" sz="1800" dirty="0"/>
          </a:p>
        </p:txBody>
      </p:sp>
      <p:sp>
        <p:nvSpPr>
          <p:cNvPr id="6" name="Google Shape;237;p26"/>
          <p:cNvSpPr txBox="1">
            <a:spLocks/>
          </p:cNvSpPr>
          <p:nvPr/>
        </p:nvSpPr>
        <p:spPr>
          <a:xfrm>
            <a:off x="6274018" y="827495"/>
            <a:ext cx="5753860" cy="138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2000" b="1" dirty="0"/>
              <a:t>Sistemas </a:t>
            </a:r>
            <a:r>
              <a:rPr lang="en-US" sz="2000" b="1" dirty="0" err="1"/>
              <a:t>Complejos</a:t>
            </a:r>
            <a:endParaRPr lang="en-US" sz="2000" b="1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 err="1"/>
              <a:t>Estudio</a:t>
            </a:r>
            <a:r>
              <a:rPr lang="en-US" sz="1800" dirty="0"/>
              <a:t> y </a:t>
            </a:r>
            <a:r>
              <a:rPr lang="en-US" sz="1800" dirty="0" err="1"/>
              <a:t>clasificación</a:t>
            </a:r>
            <a:r>
              <a:rPr lang="en-US" sz="1800" dirty="0"/>
              <a:t> de los </a:t>
            </a:r>
            <a:r>
              <a:rPr lang="en-US" sz="1800" dirty="0" err="1"/>
              <a:t>estados</a:t>
            </a:r>
            <a:r>
              <a:rPr lang="en-US" sz="1800" dirty="0"/>
              <a:t> de la </a:t>
            </a:r>
            <a:r>
              <a:rPr lang="en-US" sz="1800" dirty="0" err="1"/>
              <a:t>materia</a:t>
            </a: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fr-FR" sz="1800" dirty="0" err="1"/>
              <a:t>Ubicuidad</a:t>
            </a:r>
            <a:r>
              <a:rPr lang="fr-FR" sz="1800" dirty="0"/>
              <a:t> de los </a:t>
            </a:r>
            <a:r>
              <a:rPr lang="fr-FR" sz="1800" dirty="0" err="1"/>
              <a:t>modelos</a:t>
            </a:r>
            <a:r>
              <a:rPr lang="fr-FR" sz="1800" dirty="0"/>
              <a:t> </a:t>
            </a:r>
            <a:r>
              <a:rPr lang="fr-FR" sz="1800" dirty="0" err="1"/>
              <a:t>estudiados</a:t>
            </a: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 err="1"/>
              <a:t>Comportamiento</a:t>
            </a:r>
            <a:r>
              <a:rPr lang="en-US" sz="1800" dirty="0"/>
              <a:t> </a:t>
            </a:r>
            <a:r>
              <a:rPr lang="en-US" sz="1800" dirty="0" err="1"/>
              <a:t>colectivo</a:t>
            </a:r>
            <a:r>
              <a:rPr lang="en-US" sz="1800" dirty="0"/>
              <a:t> y </a:t>
            </a:r>
            <a:r>
              <a:rPr lang="en-US" sz="1800" dirty="0" err="1"/>
              <a:t>en</a:t>
            </a:r>
            <a:r>
              <a:rPr lang="en-US" sz="1800" dirty="0"/>
              <a:t> redes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/>
              <a:t>Campo </a:t>
            </a:r>
            <a:r>
              <a:rPr lang="en-US" sz="1800" dirty="0" err="1"/>
              <a:t>altamente</a:t>
            </a:r>
            <a:r>
              <a:rPr lang="en-US" sz="1800" dirty="0"/>
              <a:t> </a:t>
            </a:r>
            <a:r>
              <a:rPr lang="en-US" sz="1800" dirty="0" err="1"/>
              <a:t>interdisciplinario</a:t>
            </a: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" y="2127956"/>
            <a:ext cx="4452055" cy="22260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91" y="3939820"/>
            <a:ext cx="4582532" cy="25230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78" y="3405013"/>
            <a:ext cx="2197100" cy="1346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191" y="2331152"/>
            <a:ext cx="3060700" cy="15621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856" y="3862209"/>
            <a:ext cx="1295400" cy="19558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7740" y="3827416"/>
            <a:ext cx="3680482" cy="26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</a:t>
            </a:r>
            <a:r>
              <a:rPr lang="en-US" dirty="0" err="1"/>
              <a:t>Estructura</a:t>
            </a:r>
            <a:r>
              <a:rPr lang="en-US" dirty="0"/>
              <a:t> Curricular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97" y="806408"/>
            <a:ext cx="9207500" cy="56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6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</TotalTime>
  <Words>856</Words>
  <Application>Microsoft Office PowerPoint</Application>
  <PresentationFormat>Panorámica</PresentationFormat>
  <Paragraphs>92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LA-CoNGA physics</vt:lpstr>
      <vt:lpstr>LA-CoNGA physics: lo que nos motiva</vt:lpstr>
      <vt:lpstr>LA-CoNGA physics: lo que queremos hacer</vt:lpstr>
      <vt:lpstr>LA-CoNGA physics: quienes somos</vt:lpstr>
      <vt:lpstr>LA-CoNGA physics: Instituciones Participantes</vt:lpstr>
      <vt:lpstr>LA-CoNGA physics: Aliados Científicos e Industriales </vt:lpstr>
      <vt:lpstr>LA-CoNGA physics: cómo lo hacemos</vt:lpstr>
      <vt:lpstr>LA-CoNGA physics: Áreas Temáticas</vt:lpstr>
      <vt:lpstr>LA-CoNGA physics: Estructura Curricular</vt:lpstr>
      <vt:lpstr>LA-CoNGA physics: primeros resultados</vt:lpstr>
      <vt:lpstr>LA-CoNGA physics: ejes de competencias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Dennis Cazar</cp:lastModifiedBy>
  <cp:revision>125</cp:revision>
  <dcterms:modified xsi:type="dcterms:W3CDTF">2021-08-30T18:21:48Z</dcterms:modified>
</cp:coreProperties>
</file>